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7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8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9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0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11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2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13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14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5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16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17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585" r:id="rId4"/>
    <p:sldMasterId id="2147494388" r:id="rId5"/>
    <p:sldMasterId id="2147494408" r:id="rId6"/>
    <p:sldMasterId id="2147493961" r:id="rId7"/>
    <p:sldMasterId id="2147494492" r:id="rId8"/>
    <p:sldMasterId id="2147494495" r:id="rId9"/>
    <p:sldMasterId id="2147494498" r:id="rId10"/>
    <p:sldMasterId id="2147494509" r:id="rId11"/>
    <p:sldMasterId id="2147494515" r:id="rId12"/>
    <p:sldMasterId id="2147494518" r:id="rId13"/>
    <p:sldMasterId id="2147494521" r:id="rId14"/>
    <p:sldMasterId id="2147494420" r:id="rId15"/>
    <p:sldMasterId id="2147494459" r:id="rId16"/>
    <p:sldMasterId id="2147494477" r:id="rId17"/>
    <p:sldMasterId id="2147494032" r:id="rId18"/>
    <p:sldMasterId id="2147494079" r:id="rId19"/>
    <p:sldMasterId id="2147494034" r:id="rId20"/>
    <p:sldMasterId id="2147494036" r:id="rId21"/>
  </p:sldMasterIdLst>
  <p:notesMasterIdLst>
    <p:notesMasterId r:id="rId45"/>
  </p:notesMasterIdLst>
  <p:handoutMasterIdLst>
    <p:handoutMasterId r:id="rId46"/>
  </p:handoutMasterIdLst>
  <p:sldIdLst>
    <p:sldId id="570" r:id="rId22"/>
    <p:sldId id="571" r:id="rId23"/>
    <p:sldId id="562" r:id="rId24"/>
    <p:sldId id="587" r:id="rId25"/>
    <p:sldId id="603" r:id="rId26"/>
    <p:sldId id="561" r:id="rId27"/>
    <p:sldId id="585" r:id="rId28"/>
    <p:sldId id="564" r:id="rId29"/>
    <p:sldId id="567" r:id="rId30"/>
    <p:sldId id="583" r:id="rId31"/>
    <p:sldId id="588" r:id="rId32"/>
    <p:sldId id="572" r:id="rId33"/>
    <p:sldId id="590" r:id="rId34"/>
    <p:sldId id="574" r:id="rId35"/>
    <p:sldId id="576" r:id="rId36"/>
    <p:sldId id="577" r:id="rId37"/>
    <p:sldId id="578" r:id="rId38"/>
    <p:sldId id="579" r:id="rId39"/>
    <p:sldId id="580" r:id="rId40"/>
    <p:sldId id="598" r:id="rId41"/>
    <p:sldId id="602" r:id="rId42"/>
    <p:sldId id="604" r:id="rId43"/>
    <p:sldId id="563" r:id="rId44"/>
  </p:sldIdLst>
  <p:sldSz cx="12188825" cy="6858000"/>
  <p:notesSz cx="6858000" cy="9144000"/>
  <p:defaultTextStyle>
    <a:defPPr>
      <a:defRPr lang="en-US"/>
    </a:defPPr>
    <a:lvl1pPr algn="l" defTabSz="608013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8013" indent="-150813" algn="l" defTabSz="608013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7613" indent="-303213" algn="l" defTabSz="608013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5625" indent="-454025" algn="l" defTabSz="608013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5225" indent="-606425" algn="l" defTabSz="608013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BEDD"/>
    <a:srgbClr val="95CBDA"/>
    <a:srgbClr val="55C2DB"/>
    <a:srgbClr val="009DB4"/>
    <a:srgbClr val="0E3EA5"/>
    <a:srgbClr val="B26800"/>
    <a:srgbClr val="00AEC7"/>
    <a:srgbClr val="0033A0"/>
    <a:srgbClr val="E3E829"/>
    <a:srgbClr val="00AE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D97E4B-66BF-4BA4-8057-699067178B93}" v="69" dt="2023-06-28T14:47:09.8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68" autoAdjust="0"/>
    <p:restoredTop sz="95194" autoAdjust="0"/>
  </p:normalViewPr>
  <p:slideViewPr>
    <p:cSldViewPr snapToGrid="0" snapToObjects="1">
      <p:cViewPr varScale="1">
        <p:scale>
          <a:sx n="69" d="100"/>
          <a:sy n="69" d="100"/>
        </p:scale>
        <p:origin x="1068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viewProps" Target="viewProps.xml"/><Relationship Id="rId64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handoutMaster" Target="handoutMasters/handoutMaster1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tiana Contreras Arboleda" userId="b5d95ac0-638c-4bbe-8144-6a58263f3588" providerId="ADAL" clId="{1734EC7A-BD1B-48D6-9CB0-A46BF59AF36A}"/>
    <pc:docChg chg="modSld">
      <pc:chgData name="Tatiana Contreras Arboleda" userId="b5d95ac0-638c-4bbe-8144-6a58263f3588" providerId="ADAL" clId="{1734EC7A-BD1B-48D6-9CB0-A46BF59AF36A}" dt="2023-06-27T18:48:13.534" v="42" actId="1076"/>
      <pc:docMkLst>
        <pc:docMk/>
      </pc:docMkLst>
      <pc:sldChg chg="modSp mod">
        <pc:chgData name="Tatiana Contreras Arboleda" userId="b5d95ac0-638c-4bbe-8144-6a58263f3588" providerId="ADAL" clId="{1734EC7A-BD1B-48D6-9CB0-A46BF59AF36A}" dt="2023-06-27T18:48:13.534" v="42" actId="1076"/>
        <pc:sldMkLst>
          <pc:docMk/>
          <pc:sldMk cId="685523681" sldId="570"/>
        </pc:sldMkLst>
        <pc:spChg chg="mod">
          <ac:chgData name="Tatiana Contreras Arboleda" userId="b5d95ac0-638c-4bbe-8144-6a58263f3588" providerId="ADAL" clId="{1734EC7A-BD1B-48D6-9CB0-A46BF59AF36A}" dt="2023-06-27T18:48:10.616" v="41" actId="20577"/>
          <ac:spMkLst>
            <pc:docMk/>
            <pc:sldMk cId="685523681" sldId="570"/>
            <ac:spMk id="3" creationId="{54FEE2AF-C2FB-3119-8934-52209DCF6708}"/>
          </ac:spMkLst>
        </pc:spChg>
        <pc:spChg chg="mod">
          <ac:chgData name="Tatiana Contreras Arboleda" userId="b5d95ac0-638c-4bbe-8144-6a58263f3588" providerId="ADAL" clId="{1734EC7A-BD1B-48D6-9CB0-A46BF59AF36A}" dt="2023-06-27T18:48:13.534" v="42" actId="1076"/>
          <ac:spMkLst>
            <pc:docMk/>
            <pc:sldMk cId="685523681" sldId="570"/>
            <ac:spMk id="4" creationId="{248E11FD-3D07-AA41-5854-A3173D34FFA0}"/>
          </ac:spMkLst>
        </pc:spChg>
      </pc:sldChg>
    </pc:docChg>
  </pc:docChgLst>
  <pc:docChgLst>
    <pc:chgData name="Juan Camilo Saldarriaga Marin" userId="e95d591f-5cc7-43dc-85df-52a219233ba9" providerId="ADAL" clId="{00D97E4B-66BF-4BA4-8057-699067178B93}"/>
    <pc:docChg chg="undo redo custSel addSld modSld">
      <pc:chgData name="Juan Camilo Saldarriaga Marin" userId="e95d591f-5cc7-43dc-85df-52a219233ba9" providerId="ADAL" clId="{00D97E4B-66BF-4BA4-8057-699067178B93}" dt="2023-06-29T15:05:39.903" v="451" actId="20577"/>
      <pc:docMkLst>
        <pc:docMk/>
      </pc:docMkLst>
      <pc:sldChg chg="addSp delSp mod">
        <pc:chgData name="Juan Camilo Saldarriaga Marin" userId="e95d591f-5cc7-43dc-85df-52a219233ba9" providerId="ADAL" clId="{00D97E4B-66BF-4BA4-8057-699067178B93}" dt="2023-06-28T14:47:08.075" v="144" actId="22"/>
        <pc:sldMkLst>
          <pc:docMk/>
          <pc:sldMk cId="3974053430" sldId="561"/>
        </pc:sldMkLst>
        <pc:spChg chg="add del">
          <ac:chgData name="Juan Camilo Saldarriaga Marin" userId="e95d591f-5cc7-43dc-85df-52a219233ba9" providerId="ADAL" clId="{00D97E4B-66BF-4BA4-8057-699067178B93}" dt="2023-06-28T14:47:08.075" v="144" actId="22"/>
          <ac:spMkLst>
            <pc:docMk/>
            <pc:sldMk cId="3974053430" sldId="561"/>
            <ac:spMk id="10" creationId="{A29CB9E3-EC24-416B-A02E-ACAB736D2D31}"/>
          </ac:spMkLst>
        </pc:spChg>
      </pc:sldChg>
      <pc:sldChg chg="modSp mod">
        <pc:chgData name="Juan Camilo Saldarriaga Marin" userId="e95d591f-5cc7-43dc-85df-52a219233ba9" providerId="ADAL" clId="{00D97E4B-66BF-4BA4-8057-699067178B93}" dt="2023-06-28T14:41:13.861" v="142" actId="14100"/>
        <pc:sldMkLst>
          <pc:docMk/>
          <pc:sldMk cId="245283064" sldId="564"/>
        </pc:sldMkLst>
        <pc:picChg chg="mod">
          <ac:chgData name="Juan Camilo Saldarriaga Marin" userId="e95d591f-5cc7-43dc-85df-52a219233ba9" providerId="ADAL" clId="{00D97E4B-66BF-4BA4-8057-699067178B93}" dt="2023-06-28T14:41:09.004" v="140" actId="1036"/>
          <ac:picMkLst>
            <pc:docMk/>
            <pc:sldMk cId="245283064" sldId="564"/>
            <ac:picMk id="6" creationId="{15461372-5D9F-8C8E-A80D-E0812A323F24}"/>
          </ac:picMkLst>
        </pc:picChg>
        <pc:picChg chg="mod">
          <ac:chgData name="Juan Camilo Saldarriaga Marin" userId="e95d591f-5cc7-43dc-85df-52a219233ba9" providerId="ADAL" clId="{00D97E4B-66BF-4BA4-8057-699067178B93}" dt="2023-06-28T14:40:55.838" v="89" actId="14100"/>
          <ac:picMkLst>
            <pc:docMk/>
            <pc:sldMk cId="245283064" sldId="564"/>
            <ac:picMk id="8" creationId="{D4664512-5571-1923-6834-CD056C0B9B46}"/>
          </ac:picMkLst>
        </pc:picChg>
        <pc:picChg chg="mod">
          <ac:chgData name="Juan Camilo Saldarriaga Marin" userId="e95d591f-5cc7-43dc-85df-52a219233ba9" providerId="ADAL" clId="{00D97E4B-66BF-4BA4-8057-699067178B93}" dt="2023-06-28T14:41:02.263" v="114" actId="1038"/>
          <ac:picMkLst>
            <pc:docMk/>
            <pc:sldMk cId="245283064" sldId="564"/>
            <ac:picMk id="1026" creationId="{8B6D1399-3B91-4325-A361-D71706767D47}"/>
          </ac:picMkLst>
        </pc:picChg>
        <pc:picChg chg="mod">
          <ac:chgData name="Juan Camilo Saldarriaga Marin" userId="e95d591f-5cc7-43dc-85df-52a219233ba9" providerId="ADAL" clId="{00D97E4B-66BF-4BA4-8057-699067178B93}" dt="2023-06-28T14:41:13.861" v="142" actId="14100"/>
          <ac:picMkLst>
            <pc:docMk/>
            <pc:sldMk cId="245283064" sldId="564"/>
            <ac:picMk id="1028" creationId="{17BD6C5B-FAB8-406E-91C8-505E0A59CE7D}"/>
          </ac:picMkLst>
        </pc:picChg>
      </pc:sldChg>
      <pc:sldChg chg="modSp mod">
        <pc:chgData name="Juan Camilo Saldarriaga Marin" userId="e95d591f-5cc7-43dc-85df-52a219233ba9" providerId="ADAL" clId="{00D97E4B-66BF-4BA4-8057-699067178B93}" dt="2023-06-28T14:40:16.489" v="71" actId="166"/>
        <pc:sldMkLst>
          <pc:docMk/>
          <pc:sldMk cId="1048711548" sldId="565"/>
        </pc:sldMkLst>
        <pc:spChg chg="ord">
          <ac:chgData name="Juan Camilo Saldarriaga Marin" userId="e95d591f-5cc7-43dc-85df-52a219233ba9" providerId="ADAL" clId="{00D97E4B-66BF-4BA4-8057-699067178B93}" dt="2023-06-28T14:40:16.489" v="71" actId="166"/>
          <ac:spMkLst>
            <pc:docMk/>
            <pc:sldMk cId="1048711548" sldId="565"/>
            <ac:spMk id="8" creationId="{00000000-0000-0000-0000-000000000000}"/>
          </ac:spMkLst>
        </pc:spChg>
        <pc:picChg chg="mod modCrop">
          <ac:chgData name="Juan Camilo Saldarriaga Marin" userId="e95d591f-5cc7-43dc-85df-52a219233ba9" providerId="ADAL" clId="{00D97E4B-66BF-4BA4-8057-699067178B93}" dt="2023-06-28T14:40:07.748" v="70" actId="14100"/>
          <ac:picMkLst>
            <pc:docMk/>
            <pc:sldMk cId="1048711548" sldId="565"/>
            <ac:picMk id="4" creationId="{5C39B276-9A0E-E85A-D44B-746AFB819C17}"/>
          </ac:picMkLst>
        </pc:picChg>
        <pc:picChg chg="mod">
          <ac:chgData name="Juan Camilo Saldarriaga Marin" userId="e95d591f-5cc7-43dc-85df-52a219233ba9" providerId="ADAL" clId="{00D97E4B-66BF-4BA4-8057-699067178B93}" dt="2023-06-28T14:39:01.277" v="63" actId="1035"/>
          <ac:picMkLst>
            <pc:docMk/>
            <pc:sldMk cId="1048711548" sldId="565"/>
            <ac:picMk id="3074" creationId="{5804E940-328A-48CF-8AF7-85BC2C927296}"/>
          </ac:picMkLst>
        </pc:picChg>
        <pc:picChg chg="mod">
          <ac:chgData name="Juan Camilo Saldarriaga Marin" userId="e95d591f-5cc7-43dc-85df-52a219233ba9" providerId="ADAL" clId="{00D97E4B-66BF-4BA4-8057-699067178B93}" dt="2023-06-28T14:39:10.413" v="64" actId="14100"/>
          <ac:picMkLst>
            <pc:docMk/>
            <pc:sldMk cId="1048711548" sldId="565"/>
            <ac:picMk id="3076" creationId="{0AA8F9F3-B9AC-40D2-8615-0337D4DD096C}"/>
          </ac:picMkLst>
        </pc:picChg>
      </pc:sldChg>
      <pc:sldChg chg="modSp mod">
        <pc:chgData name="Juan Camilo Saldarriaga Marin" userId="e95d591f-5cc7-43dc-85df-52a219233ba9" providerId="ADAL" clId="{00D97E4B-66BF-4BA4-8057-699067178B93}" dt="2023-06-28T14:51:30.597" v="352" actId="1035"/>
        <pc:sldMkLst>
          <pc:docMk/>
          <pc:sldMk cId="349533339" sldId="575"/>
        </pc:sldMkLst>
        <pc:spChg chg="ord">
          <ac:chgData name="Juan Camilo Saldarriaga Marin" userId="e95d591f-5cc7-43dc-85df-52a219233ba9" providerId="ADAL" clId="{00D97E4B-66BF-4BA4-8057-699067178B93}" dt="2023-06-28T14:51:24.457" v="339" actId="166"/>
          <ac:spMkLst>
            <pc:docMk/>
            <pc:sldMk cId="349533339" sldId="575"/>
            <ac:spMk id="8" creationId="{0706A2A4-DAE4-B247-00DD-4A3FF3B5B154}"/>
          </ac:spMkLst>
        </pc:spChg>
        <pc:picChg chg="mod">
          <ac:chgData name="Juan Camilo Saldarriaga Marin" userId="e95d591f-5cc7-43dc-85df-52a219233ba9" providerId="ADAL" clId="{00D97E4B-66BF-4BA4-8057-699067178B93}" dt="2023-06-28T14:51:30.597" v="352" actId="1035"/>
          <ac:picMkLst>
            <pc:docMk/>
            <pc:sldMk cId="349533339" sldId="575"/>
            <ac:picMk id="10" creationId="{0D8AA287-9115-3809-8A67-DF4172B5365C}"/>
          </ac:picMkLst>
        </pc:picChg>
      </pc:sldChg>
      <pc:sldChg chg="mod modShow">
        <pc:chgData name="Juan Camilo Saldarriaga Marin" userId="e95d591f-5cc7-43dc-85df-52a219233ba9" providerId="ADAL" clId="{00D97E4B-66BF-4BA4-8057-699067178B93}" dt="2023-06-29T14:07:36.338" v="353" actId="729"/>
        <pc:sldMkLst>
          <pc:docMk/>
          <pc:sldMk cId="3461709970" sldId="582"/>
        </pc:sldMkLst>
      </pc:sldChg>
      <pc:sldChg chg="addSp delSp modSp mod">
        <pc:chgData name="Juan Camilo Saldarriaga Marin" userId="e95d591f-5cc7-43dc-85df-52a219233ba9" providerId="ADAL" clId="{00D97E4B-66BF-4BA4-8057-699067178B93}" dt="2023-06-27T21:27:24.694" v="44" actId="121"/>
        <pc:sldMkLst>
          <pc:docMk/>
          <pc:sldMk cId="2088569152" sldId="584"/>
        </pc:sldMkLst>
        <pc:graphicFrameChg chg="add del mod">
          <ac:chgData name="Juan Camilo Saldarriaga Marin" userId="e95d591f-5cc7-43dc-85df-52a219233ba9" providerId="ADAL" clId="{00D97E4B-66BF-4BA4-8057-699067178B93}" dt="2023-06-27T21:25:18.265" v="17"/>
          <ac:graphicFrameMkLst>
            <pc:docMk/>
            <pc:sldMk cId="2088569152" sldId="584"/>
            <ac:graphicFrameMk id="2" creationId="{9EE8E137-2CEF-459E-8F63-4F99D73C2BF7}"/>
          </ac:graphicFrameMkLst>
        </pc:graphicFrameChg>
        <pc:graphicFrameChg chg="add mod modGraphic">
          <ac:chgData name="Juan Camilo Saldarriaga Marin" userId="e95d591f-5cc7-43dc-85df-52a219233ba9" providerId="ADAL" clId="{00D97E4B-66BF-4BA4-8057-699067178B93}" dt="2023-06-27T21:27:24.694" v="44" actId="121"/>
          <ac:graphicFrameMkLst>
            <pc:docMk/>
            <pc:sldMk cId="2088569152" sldId="584"/>
            <ac:graphicFrameMk id="3" creationId="{96EC0DAB-476D-43EA-A0CA-FAB1656A842D}"/>
          </ac:graphicFrameMkLst>
        </pc:graphicFrameChg>
        <pc:picChg chg="mod modCrop">
          <ac:chgData name="Juan Camilo Saldarriaga Marin" userId="e95d591f-5cc7-43dc-85df-52a219233ba9" providerId="ADAL" clId="{00D97E4B-66BF-4BA4-8057-699067178B93}" dt="2023-06-27T21:26:41.754" v="37" actId="1076"/>
          <ac:picMkLst>
            <pc:docMk/>
            <pc:sldMk cId="2088569152" sldId="584"/>
            <ac:picMk id="4" creationId="{0283DBF8-C77C-5F1A-73A8-CA1F1EB2AC83}"/>
          </ac:picMkLst>
        </pc:picChg>
        <pc:picChg chg="add del mod modCrop">
          <ac:chgData name="Juan Camilo Saldarriaga Marin" userId="e95d591f-5cc7-43dc-85df-52a219233ba9" providerId="ADAL" clId="{00D97E4B-66BF-4BA4-8057-699067178B93}" dt="2023-06-27T21:26:59.294" v="43" actId="14100"/>
          <ac:picMkLst>
            <pc:docMk/>
            <pc:sldMk cId="2088569152" sldId="584"/>
            <ac:picMk id="9" creationId="{E01EFD82-801B-457A-BBBB-B695110E4D1B}"/>
          </ac:picMkLst>
        </pc:picChg>
        <pc:picChg chg="mod modCrop">
          <ac:chgData name="Juan Camilo Saldarriaga Marin" userId="e95d591f-5cc7-43dc-85df-52a219233ba9" providerId="ADAL" clId="{00D97E4B-66BF-4BA4-8057-699067178B93}" dt="2023-06-27T21:26:48.999" v="39" actId="1076"/>
          <ac:picMkLst>
            <pc:docMk/>
            <pc:sldMk cId="2088569152" sldId="584"/>
            <ac:picMk id="12" creationId="{79D2C758-1289-27FA-0B58-38BEFAD467CC}"/>
          </ac:picMkLst>
        </pc:picChg>
        <pc:picChg chg="add mod modCrop">
          <ac:chgData name="Juan Camilo Saldarriaga Marin" userId="e95d591f-5cc7-43dc-85df-52a219233ba9" providerId="ADAL" clId="{00D97E4B-66BF-4BA4-8057-699067178B93}" dt="2023-06-27T21:26:38.751" v="36" actId="1076"/>
          <ac:picMkLst>
            <pc:docMk/>
            <pc:sldMk cId="2088569152" sldId="584"/>
            <ac:picMk id="13" creationId="{C150AA99-09E0-4887-AEA5-C51B7834BD2B}"/>
          </ac:picMkLst>
        </pc:picChg>
        <pc:picChg chg="mod">
          <ac:chgData name="Juan Camilo Saldarriaga Marin" userId="e95d591f-5cc7-43dc-85df-52a219233ba9" providerId="ADAL" clId="{00D97E4B-66BF-4BA4-8057-699067178B93}" dt="2023-06-27T21:26:53.628" v="41" actId="14100"/>
          <ac:picMkLst>
            <pc:docMk/>
            <pc:sldMk cId="2088569152" sldId="584"/>
            <ac:picMk id="14" creationId="{3AD96A0B-E851-180B-9DAA-83528EFB2772}"/>
          </ac:picMkLst>
        </pc:picChg>
      </pc:sldChg>
      <pc:sldChg chg="modSp add mod">
        <pc:chgData name="Juan Camilo Saldarriaga Marin" userId="e95d591f-5cc7-43dc-85df-52a219233ba9" providerId="ADAL" clId="{00D97E4B-66BF-4BA4-8057-699067178B93}" dt="2023-06-29T15:05:39.903" v="451" actId="20577"/>
        <pc:sldMkLst>
          <pc:docMk/>
          <pc:sldMk cId="2424887239" sldId="585"/>
        </pc:sldMkLst>
        <pc:spChg chg="mod">
          <ac:chgData name="Juan Camilo Saldarriaga Marin" userId="e95d591f-5cc7-43dc-85df-52a219233ba9" providerId="ADAL" clId="{00D97E4B-66BF-4BA4-8057-699067178B93}" dt="2023-06-28T14:47:22.949" v="164" actId="20577"/>
          <ac:spMkLst>
            <pc:docMk/>
            <pc:sldMk cId="2424887239" sldId="585"/>
            <ac:spMk id="2" creationId="{00000000-0000-0000-0000-000000000000}"/>
          </ac:spMkLst>
        </pc:spChg>
        <pc:spChg chg="mod">
          <ac:chgData name="Juan Camilo Saldarriaga Marin" userId="e95d591f-5cc7-43dc-85df-52a219233ba9" providerId="ADAL" clId="{00D97E4B-66BF-4BA4-8057-699067178B93}" dt="2023-06-29T15:05:39.903" v="451" actId="20577"/>
          <ac:spMkLst>
            <pc:docMk/>
            <pc:sldMk cId="2424887239" sldId="585"/>
            <ac:spMk id="8" creationId="{655B22CD-94DE-4643-9C61-B3AADA1192B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0885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608853">
              <a:defRPr sz="1200">
                <a:latin typeface="Calibri" charset="0"/>
              </a:defRPr>
            </a:lvl1pPr>
          </a:lstStyle>
          <a:p>
            <a:pPr>
              <a:defRPr/>
            </a:pPr>
            <a:fld id="{C3FEF5C1-BBCC-3D42-B35E-B39626702928}" type="datetime1">
              <a:rPr lang="en-US"/>
              <a:pPr>
                <a:defRPr/>
              </a:pPr>
              <a:t>4/18/2024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0885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608853">
              <a:defRPr sz="1200">
                <a:latin typeface="Calibri" charset="0"/>
              </a:defRPr>
            </a:lvl1pPr>
          </a:lstStyle>
          <a:p>
            <a:pPr>
              <a:defRPr/>
            </a:pPr>
            <a:fld id="{8A150AC2-2CAD-684B-9F3A-46AC5E45B0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997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0885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608853">
              <a:defRPr sz="1200">
                <a:latin typeface="Calibri" charset="0"/>
              </a:defRPr>
            </a:lvl1pPr>
          </a:lstStyle>
          <a:p>
            <a:pPr>
              <a:defRPr/>
            </a:pPr>
            <a:fld id="{D61C9CD6-F72A-9E47-BFED-E6FD178FFA7B}" type="datetime1">
              <a:rPr lang="en-US"/>
              <a:pPr>
                <a:defRPr/>
              </a:pPr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0885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608853">
              <a:defRPr sz="1200">
                <a:latin typeface="Calibri" charset="0"/>
              </a:defRPr>
            </a:lvl1pPr>
          </a:lstStyle>
          <a:p>
            <a:pPr>
              <a:defRPr/>
            </a:pPr>
            <a:fld id="{B254687C-0F63-C543-8A00-A10F948442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710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608013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608013" algn="l" defTabSz="608013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217613" algn="l" defTabSz="608013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825625" algn="l" defTabSz="608013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435225" algn="l" defTabSz="608013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3044266" algn="l" defTabSz="60885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3119" algn="l" defTabSz="60885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1973" algn="l" defTabSz="60885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0826" algn="l" defTabSz="60885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54687C-0F63-C543-8A00-A10F948442D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6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54687C-0F63-C543-8A00-A10F948442D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1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54687C-0F63-C543-8A00-A10F948442D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8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54687C-0F63-C543-8A00-A10F948442D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72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54687C-0F63-C543-8A00-A10F948442D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8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5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6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ingle Corner Rectangle 3"/>
          <p:cNvSpPr/>
          <p:nvPr/>
        </p:nvSpPr>
        <p:spPr>
          <a:xfrm flipV="1">
            <a:off x="623888" y="3617913"/>
            <a:ext cx="5251450" cy="2519362"/>
          </a:xfrm>
          <a:prstGeom prst="round1Rect">
            <a:avLst>
              <a:gd name="adj" fmla="val 24673"/>
            </a:avLst>
          </a:prstGeom>
          <a:solidFill>
            <a:srgbClr val="0033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1056290" y="3841206"/>
            <a:ext cx="4256414" cy="1511386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28 – 44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6289" y="5432398"/>
            <a:ext cx="4256415" cy="37817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  <a:lvl2pPr marL="6088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6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3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1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08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Ciudad, 00 de </a:t>
            </a:r>
            <a:r>
              <a:rPr lang="en-US" dirty="0" err="1"/>
              <a:t>mes</a:t>
            </a:r>
            <a:r>
              <a:rPr lang="en-US" dirty="0"/>
              <a:t> 2017 14 – 20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Picture 37" descr="logotipo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088" y="573088"/>
            <a:ext cx="20288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480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-Hora-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 bwMode="auto">
          <a:xfrm>
            <a:off x="3403833" y="4233862"/>
            <a:ext cx="0" cy="133108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 bwMode="auto">
          <a:xfrm>
            <a:off x="6079594" y="4233862"/>
            <a:ext cx="0" cy="133108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 bwMode="auto">
          <a:xfrm>
            <a:off x="8755355" y="4233862"/>
            <a:ext cx="0" cy="133108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3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01989" y="4228051"/>
            <a:ext cx="2094090" cy="1336892"/>
          </a:xfrm>
        </p:spPr>
        <p:txBody>
          <a:bodyPr lIns="0" tIns="0" rIns="0" bIns="0"/>
          <a:lstStyle>
            <a:lvl1pPr>
              <a:defRPr sz="1800"/>
            </a:lvl1pPr>
            <a:lvl2pPr marL="0"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Título tema A 14 – 20pt</a:t>
            </a:r>
          </a:p>
          <a:p>
            <a:pPr lvl="1"/>
            <a:r>
              <a:rPr lang="es-ES_tradnl" dirty="0"/>
              <a:t>Texto tema A 12 - 18pt</a:t>
            </a:r>
          </a:p>
        </p:txBody>
      </p:sp>
      <p:sp>
        <p:nvSpPr>
          <p:cNvPr id="36" name="Text Placeholder 3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687881" y="4228051"/>
            <a:ext cx="2094090" cy="1336892"/>
          </a:xfrm>
        </p:spPr>
        <p:txBody>
          <a:bodyPr lIns="0" tIns="0" rIns="0" bIns="0"/>
          <a:lstStyle>
            <a:lvl1pPr>
              <a:defRPr sz="1800"/>
            </a:lvl1pPr>
            <a:lvl2pPr marL="0"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Título tema A 14 – 20pt</a:t>
            </a:r>
          </a:p>
          <a:p>
            <a:pPr lvl="1"/>
            <a:r>
              <a:rPr lang="es-ES_tradnl" dirty="0"/>
              <a:t>Texto tema A 12 - 18pt</a:t>
            </a:r>
          </a:p>
        </p:txBody>
      </p:sp>
      <p:sp>
        <p:nvSpPr>
          <p:cNvPr id="37" name="Text Placeholder 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373773" y="4228051"/>
            <a:ext cx="2094090" cy="1336892"/>
          </a:xfrm>
        </p:spPr>
        <p:txBody>
          <a:bodyPr lIns="0" tIns="0" rIns="0" bIns="0"/>
          <a:lstStyle>
            <a:lvl1pPr>
              <a:defRPr sz="1800"/>
            </a:lvl1pPr>
            <a:lvl2pPr marL="0"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Título tema A 14 – 20pt</a:t>
            </a:r>
          </a:p>
          <a:p>
            <a:pPr lvl="1"/>
            <a:r>
              <a:rPr lang="es-ES_tradnl" dirty="0"/>
              <a:t>Texto tema A 12 - 18pt</a:t>
            </a:r>
          </a:p>
        </p:txBody>
      </p:sp>
      <p:sp>
        <p:nvSpPr>
          <p:cNvPr id="38" name="Text Placeholder 3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9059666" y="4228051"/>
            <a:ext cx="2094090" cy="1336892"/>
          </a:xfrm>
        </p:spPr>
        <p:txBody>
          <a:bodyPr lIns="0" tIns="0" rIns="0" bIns="0"/>
          <a:lstStyle>
            <a:lvl1pPr>
              <a:defRPr sz="1800"/>
            </a:lvl1pPr>
            <a:lvl2pPr marL="0"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Título tema A 14 – 20pt</a:t>
            </a:r>
          </a:p>
          <a:p>
            <a:pPr lvl="1"/>
            <a:r>
              <a:rPr lang="es-ES_tradnl" dirty="0"/>
              <a:t>Texto tema A 12 - 18pt</a:t>
            </a:r>
          </a:p>
        </p:txBody>
      </p:sp>
      <p:sp>
        <p:nvSpPr>
          <p:cNvPr id="26" name="Title Placeholder 35"/>
          <p:cNvSpPr>
            <a:spLocks noGrp="1"/>
          </p:cNvSpPr>
          <p:nvPr userDrawn="1">
            <p:ph type="title" hasCustomPrompt="1"/>
          </p:nvPr>
        </p:nvSpPr>
        <p:spPr>
          <a:xfrm>
            <a:off x="609600" y="636324"/>
            <a:ext cx="9136465" cy="9083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dirty="0"/>
              <a:t>Agenda o Índice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 userDrawn="1">
            <p:ph type="dt" sz="half" idx="22"/>
          </p:nvPr>
        </p:nvSpPr>
        <p:spPr/>
        <p:txBody>
          <a:bodyPr/>
          <a:lstStyle/>
          <a:p>
            <a:fld id="{7DD2344B-3AF5-0B4A-9338-4C8A20C40DC5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 userDrawn="1">
            <p:ph type="ftr" sz="quarter" idx="23"/>
          </p:nvPr>
        </p:nvSpPr>
        <p:spPr/>
        <p:txBody>
          <a:bodyPr/>
          <a:lstStyle/>
          <a:p>
            <a:r>
              <a:rPr lang="es-ES_tradnl" dirty="0"/>
              <a:t>|                                                  |  SURA © Todos los derechos reservados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 userDrawn="1">
            <p:ph type="sldNum" sz="quarter" idx="24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Oval 20"/>
          <p:cNvSpPr/>
          <p:nvPr userDrawn="1"/>
        </p:nvSpPr>
        <p:spPr>
          <a:xfrm>
            <a:off x="1504507" y="2464605"/>
            <a:ext cx="1135159" cy="1135156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Block Arc 21"/>
          <p:cNvSpPr>
            <a:spLocks noChangeAspect="1"/>
          </p:cNvSpPr>
          <p:nvPr userDrawn="1"/>
        </p:nvSpPr>
        <p:spPr>
          <a:xfrm rot="16200000">
            <a:off x="1454360" y="2384375"/>
            <a:ext cx="1249063" cy="1279288"/>
          </a:xfrm>
          <a:prstGeom prst="blockArc">
            <a:avLst>
              <a:gd name="adj1" fmla="val 16129587"/>
              <a:gd name="adj2" fmla="val 0"/>
              <a:gd name="adj3" fmla="val 9672"/>
            </a:avLst>
          </a:prstGeom>
          <a:solidFill>
            <a:srgbClr val="0033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4159850" y="2464605"/>
            <a:ext cx="1135159" cy="1135156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lock Arc 27"/>
          <p:cNvSpPr>
            <a:spLocks noChangeAspect="1"/>
          </p:cNvSpPr>
          <p:nvPr userDrawn="1"/>
        </p:nvSpPr>
        <p:spPr>
          <a:xfrm rot="16200000">
            <a:off x="4109703" y="2384375"/>
            <a:ext cx="1249063" cy="1279288"/>
          </a:xfrm>
          <a:prstGeom prst="blockArc">
            <a:avLst>
              <a:gd name="adj1" fmla="val 16129587"/>
              <a:gd name="adj2" fmla="val 5481385"/>
              <a:gd name="adj3" fmla="val 11596"/>
            </a:avLst>
          </a:prstGeom>
          <a:solidFill>
            <a:srgbClr val="0033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6824074" y="2464605"/>
            <a:ext cx="1135159" cy="1135156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Block Arc 29"/>
          <p:cNvSpPr>
            <a:spLocks noChangeAspect="1"/>
          </p:cNvSpPr>
          <p:nvPr userDrawn="1"/>
        </p:nvSpPr>
        <p:spPr>
          <a:xfrm rot="16200000">
            <a:off x="6773927" y="2384375"/>
            <a:ext cx="1249063" cy="1279288"/>
          </a:xfrm>
          <a:prstGeom prst="blockArc">
            <a:avLst>
              <a:gd name="adj1" fmla="val 10704313"/>
              <a:gd name="adj2" fmla="val 0"/>
              <a:gd name="adj3" fmla="val 9672"/>
            </a:avLst>
          </a:prstGeom>
          <a:solidFill>
            <a:srgbClr val="0033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1" name="Oval 30"/>
          <p:cNvSpPr/>
          <p:nvPr userDrawn="1"/>
        </p:nvSpPr>
        <p:spPr>
          <a:xfrm>
            <a:off x="9497179" y="2464605"/>
            <a:ext cx="1135159" cy="1135156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2" name="Block Arc 31"/>
          <p:cNvSpPr>
            <a:spLocks noChangeAspect="1"/>
          </p:cNvSpPr>
          <p:nvPr userDrawn="1"/>
        </p:nvSpPr>
        <p:spPr>
          <a:xfrm rot="16200000">
            <a:off x="9447032" y="2384375"/>
            <a:ext cx="1249063" cy="1279288"/>
          </a:xfrm>
          <a:prstGeom prst="blockArc">
            <a:avLst>
              <a:gd name="adj1" fmla="val 13377884"/>
              <a:gd name="adj2" fmla="val 0"/>
              <a:gd name="adj3" fmla="val 9672"/>
            </a:avLst>
          </a:prstGeom>
          <a:solidFill>
            <a:srgbClr val="0033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720392" y="2878331"/>
            <a:ext cx="704222" cy="354245"/>
          </a:xfrm>
        </p:spPr>
        <p:txBody>
          <a:bodyPr lIns="0" tIns="0" rIns="0" bIns="0"/>
          <a:lstStyle>
            <a:lvl1pPr algn="ctr">
              <a:defRPr sz="1800"/>
            </a:lvl1pPr>
            <a:lvl2pPr marL="0"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0000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388752" y="2878331"/>
            <a:ext cx="704222" cy="354245"/>
          </a:xfrm>
        </p:spPr>
        <p:txBody>
          <a:bodyPr lIns="0" tIns="0" rIns="0" bIns="0"/>
          <a:lstStyle>
            <a:lvl1pPr algn="ctr">
              <a:defRPr sz="1800"/>
            </a:lvl1pPr>
            <a:lvl2pPr marL="0"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0000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7044283" y="2878331"/>
            <a:ext cx="704222" cy="354245"/>
          </a:xfrm>
        </p:spPr>
        <p:txBody>
          <a:bodyPr lIns="0" tIns="0" rIns="0" bIns="0"/>
          <a:lstStyle>
            <a:lvl1pPr algn="ctr">
              <a:defRPr sz="1800"/>
            </a:lvl1pPr>
            <a:lvl2pPr marL="0"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0000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746065" y="2878331"/>
            <a:ext cx="704222" cy="354245"/>
          </a:xfrm>
        </p:spPr>
        <p:txBody>
          <a:bodyPr lIns="0" tIns="0" rIns="0" bIns="0"/>
          <a:lstStyle>
            <a:lvl1pPr algn="ctr">
              <a:defRPr sz="1800"/>
            </a:lvl1pPr>
            <a:lvl2pPr marL="0"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0000</a:t>
            </a:r>
          </a:p>
        </p:txBody>
      </p:sp>
    </p:spTree>
    <p:extLst>
      <p:ext uri="{BB962C8B-B14F-4D97-AF65-F5344CB8AC3E}">
        <p14:creationId xmlns:p14="http://schemas.microsoft.com/office/powerpoint/2010/main" val="335033298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60268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286500" y="1536700"/>
            <a:ext cx="5372100" cy="4584700"/>
          </a:xfrm>
        </p:spPr>
        <p:txBody>
          <a:bodyPr rtlCol="0">
            <a:norm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1545645" y="3035177"/>
            <a:ext cx="4423355" cy="719843"/>
          </a:xfrm>
        </p:spPr>
        <p:txBody>
          <a:bodyPr/>
          <a:lstStyle/>
          <a:p>
            <a:r>
              <a:rPr lang="es-ES_tradnl" dirty="0"/>
              <a:t>Título cortinilla 24 – 36 pt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546225" y="3754552"/>
            <a:ext cx="4422843" cy="1749425"/>
          </a:xfrm>
        </p:spPr>
        <p:txBody>
          <a:bodyPr/>
          <a:lstStyle/>
          <a:p>
            <a:pPr lvl="0"/>
            <a:r>
              <a:rPr lang="es-ES_tradnl" dirty="0"/>
              <a:t>Subtítulo cortinilla 14 – 20 pt</a:t>
            </a:r>
          </a:p>
        </p:txBody>
      </p:sp>
      <p:pic>
        <p:nvPicPr>
          <p:cNvPr id="10" name="Picture 9" descr="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" y="2907250"/>
            <a:ext cx="4048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86741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imagen fo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utterstock_2824119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7"/>
            <a:ext cx="12188825" cy="685545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623888" y="1536700"/>
            <a:ext cx="5662612" cy="4581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1545645" y="3035177"/>
            <a:ext cx="4423355" cy="719843"/>
          </a:xfrm>
        </p:spPr>
        <p:txBody>
          <a:bodyPr/>
          <a:lstStyle/>
          <a:p>
            <a:r>
              <a:rPr lang="es-ES_tradnl" dirty="0"/>
              <a:t>Título cortinilla 24 – 36 pt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546225" y="3754552"/>
            <a:ext cx="4422843" cy="1749425"/>
          </a:xfrm>
        </p:spPr>
        <p:txBody>
          <a:bodyPr/>
          <a:lstStyle/>
          <a:p>
            <a:pPr lvl="0"/>
            <a:r>
              <a:rPr lang="es-ES_tradnl" dirty="0"/>
              <a:t>Subtítulo cortinilla 14 – 20 pt</a:t>
            </a:r>
          </a:p>
        </p:txBody>
      </p:sp>
      <p:pic>
        <p:nvPicPr>
          <p:cNvPr id="14" name="Picture 9" descr="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" y="2907250"/>
            <a:ext cx="4048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logotipo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4298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24686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7150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286500" y="1536700"/>
            <a:ext cx="5372100" cy="4584700"/>
          </a:xfrm>
        </p:spPr>
        <p:txBody>
          <a:bodyPr rtlCol="0">
            <a:normAutofit/>
          </a:bodyPr>
          <a:lstStyle>
            <a:lvl1pPr>
              <a:defRPr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1545645" y="3079913"/>
            <a:ext cx="4423355" cy="719843"/>
          </a:xfrm>
        </p:spPr>
        <p:txBody>
          <a:bodyPr/>
          <a:lstStyle/>
          <a:p>
            <a:r>
              <a:rPr lang="es-ES_tradnl" dirty="0"/>
              <a:t>Título cortinilla 24 – 36 pt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546225" y="3799288"/>
            <a:ext cx="4422843" cy="1749425"/>
          </a:xfrm>
        </p:spPr>
        <p:txBody>
          <a:bodyPr/>
          <a:lstStyle/>
          <a:p>
            <a:pPr lvl="0"/>
            <a:r>
              <a:rPr lang="es-ES_tradnl" dirty="0"/>
              <a:t>Subtítulo cortinilla 14 – 20 pt</a:t>
            </a:r>
          </a:p>
        </p:txBody>
      </p:sp>
      <p:pic>
        <p:nvPicPr>
          <p:cNvPr id="10" name="Picture 9" descr="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3" y="2906387"/>
            <a:ext cx="40562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427760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blanco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23888" y="1536700"/>
            <a:ext cx="5662612" cy="4581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286500" y="1536700"/>
            <a:ext cx="5372100" cy="4584700"/>
          </a:xfrm>
        </p:spPr>
        <p:txBody>
          <a:bodyPr rtlCol="0">
            <a:normAutofit/>
          </a:bodyPr>
          <a:lstStyle>
            <a:lvl1pPr>
              <a:defRPr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itle 6"/>
          <p:cNvSpPr>
            <a:spLocks noGrp="1"/>
          </p:cNvSpPr>
          <p:nvPr>
            <p:ph type="title" hasCustomPrompt="1"/>
          </p:nvPr>
        </p:nvSpPr>
        <p:spPr>
          <a:xfrm>
            <a:off x="1545645" y="3081893"/>
            <a:ext cx="3928055" cy="8686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s-ES_tradnl" dirty="0"/>
              <a:t>Título cortinilla 24 – 36 pt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546225" y="3966368"/>
            <a:ext cx="3927475" cy="17494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cortinilla 14 – 20 pt</a:t>
            </a:r>
          </a:p>
        </p:txBody>
      </p:sp>
      <p:pic>
        <p:nvPicPr>
          <p:cNvPr id="11" name="Picture 14" descr="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21" y="2928195"/>
            <a:ext cx="4048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175871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linea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23888" y="1536700"/>
            <a:ext cx="5662612" cy="4581525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286500" y="1536700"/>
            <a:ext cx="5372100" cy="4584700"/>
          </a:xfrm>
        </p:spPr>
        <p:txBody>
          <a:bodyPr rtlCol="0">
            <a:normAutofit/>
          </a:bodyPr>
          <a:lstStyle>
            <a:lvl1pPr>
              <a:defRPr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pic>
        <p:nvPicPr>
          <p:cNvPr id="9" name="Picture 14" descr="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8" y="2876752"/>
            <a:ext cx="441325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1545645" y="3016979"/>
            <a:ext cx="3928055" cy="86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Título cortinilla 24 – 36 pt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546225" y="3901454"/>
            <a:ext cx="3927475" cy="1749425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cortinilla 14 – 20 pt</a:t>
            </a:r>
          </a:p>
        </p:txBody>
      </p:sp>
    </p:spTree>
    <p:extLst>
      <p:ext uri="{BB962C8B-B14F-4D97-AF65-F5344CB8AC3E}">
        <p14:creationId xmlns:p14="http://schemas.microsoft.com/office/powerpoint/2010/main" val="1711262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138791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-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21600" y="2222500"/>
            <a:ext cx="1981200" cy="1981200"/>
          </a:xfrm>
        </p:spPr>
        <p:txBody>
          <a:bodyPr rtlCol="0">
            <a:norm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727200" y="2849740"/>
            <a:ext cx="5105400" cy="719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s-ES_tradnl" dirty="0"/>
              <a:t>Cierre 24 – 36 pt</a:t>
            </a:r>
            <a:endParaRPr lang="en-US" dirty="0"/>
          </a:p>
        </p:txBody>
      </p:sp>
      <p:pic>
        <p:nvPicPr>
          <p:cNvPr id="9" name="Picture 14" descr="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21" y="2850446"/>
            <a:ext cx="4048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726646" y="3707448"/>
            <a:ext cx="5105953" cy="17907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>
                <a:solidFill>
                  <a:schemeClr val="accent3"/>
                </a:solidFill>
              </a:defRPr>
            </a:lvl1pPr>
            <a:lvl2pPr marL="0" indent="0">
              <a:buNone/>
              <a:defRPr sz="1400" b="1">
                <a:solidFill>
                  <a:schemeClr val="accent3"/>
                </a:solidFill>
              </a:defRPr>
            </a:lvl2pPr>
            <a:lvl3pPr marL="0" indent="0">
              <a:lnSpc>
                <a:spcPct val="15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s-ES_tradnl" dirty="0"/>
              <a:t>Presentado por Nombre y Apellido 14 – 20 pt</a:t>
            </a:r>
          </a:p>
          <a:p>
            <a:pPr lvl="1"/>
            <a:r>
              <a:rPr lang="es-ES_tradnl" dirty="0"/>
              <a:t>Cargo o titulo 12 – 18 pt</a:t>
            </a:r>
          </a:p>
          <a:p>
            <a:pPr lvl="2"/>
            <a:r>
              <a:rPr lang="es-ES_tradnl" dirty="0"/>
              <a:t>Datos 10 – 14 pt</a:t>
            </a:r>
          </a:p>
        </p:txBody>
      </p:sp>
    </p:spTree>
    <p:extLst>
      <p:ext uri="{BB962C8B-B14F-4D97-AF65-F5344CB8AC3E}">
        <p14:creationId xmlns:p14="http://schemas.microsoft.com/office/powerpoint/2010/main" val="420800364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121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o-Texto-Ho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40"/>
          <p:cNvGrpSpPr>
            <a:grpSpLocks/>
          </p:cNvGrpSpPr>
          <p:nvPr userDrawn="1"/>
        </p:nvGrpSpPr>
        <p:grpSpPr bwMode="auto">
          <a:xfrm>
            <a:off x="3486150" y="2274888"/>
            <a:ext cx="5292725" cy="2667000"/>
            <a:chOff x="3485710" y="4234352"/>
            <a:chExt cx="5292588" cy="919174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485710" y="4234352"/>
              <a:ext cx="0" cy="91917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132004" y="4234352"/>
              <a:ext cx="0" cy="91917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778298" y="4234352"/>
              <a:ext cx="0" cy="91917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48"/>
          <p:cNvSpPr>
            <a:spLocks noChangeArrowheads="1"/>
          </p:cNvSpPr>
          <p:nvPr userDrawn="1"/>
        </p:nvSpPr>
        <p:spPr bwMode="auto">
          <a:xfrm>
            <a:off x="1004236" y="2381250"/>
            <a:ext cx="5445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sz="4800" b="1" dirty="0">
                <a:solidFill>
                  <a:srgbClr val="656867"/>
                </a:solidFill>
              </a:rPr>
              <a:t>_</a:t>
            </a:r>
            <a:endParaRPr lang="en-US" sz="4800" b="1" dirty="0">
              <a:solidFill>
                <a:srgbClr val="656867"/>
              </a:solidFill>
            </a:endParaRPr>
          </a:p>
        </p:txBody>
      </p:sp>
      <p:sp>
        <p:nvSpPr>
          <p:cNvPr id="19" name="Rectangle 49"/>
          <p:cNvSpPr>
            <a:spLocks noChangeArrowheads="1"/>
          </p:cNvSpPr>
          <p:nvPr userDrawn="1"/>
        </p:nvSpPr>
        <p:spPr bwMode="auto">
          <a:xfrm>
            <a:off x="3679817" y="2381250"/>
            <a:ext cx="5429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sz="4800" b="1" dirty="0">
                <a:solidFill>
                  <a:srgbClr val="656867"/>
                </a:solidFill>
              </a:rPr>
              <a:t>_</a:t>
            </a:r>
            <a:endParaRPr lang="en-US" sz="4800" b="1" dirty="0">
              <a:solidFill>
                <a:srgbClr val="656867"/>
              </a:solidFill>
            </a:endParaRPr>
          </a:p>
        </p:txBody>
      </p:sp>
      <p:sp>
        <p:nvSpPr>
          <p:cNvPr id="20" name="Rectangle 50"/>
          <p:cNvSpPr>
            <a:spLocks noChangeArrowheads="1"/>
          </p:cNvSpPr>
          <p:nvPr userDrawn="1"/>
        </p:nvSpPr>
        <p:spPr bwMode="auto">
          <a:xfrm>
            <a:off x="6329706" y="2381250"/>
            <a:ext cx="5429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sz="4800" b="1">
                <a:solidFill>
                  <a:srgbClr val="656867"/>
                </a:solidFill>
              </a:rPr>
              <a:t>_</a:t>
            </a:r>
            <a:endParaRPr lang="en-US" sz="4800" b="1">
              <a:solidFill>
                <a:srgbClr val="656867"/>
              </a:solidFill>
            </a:endParaRPr>
          </a:p>
        </p:txBody>
      </p:sp>
      <p:sp>
        <p:nvSpPr>
          <p:cNvPr id="21" name="Rectangle 51"/>
          <p:cNvSpPr>
            <a:spLocks noChangeArrowheads="1"/>
          </p:cNvSpPr>
          <p:nvPr userDrawn="1"/>
        </p:nvSpPr>
        <p:spPr bwMode="auto">
          <a:xfrm>
            <a:off x="8990180" y="2381250"/>
            <a:ext cx="5429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sz="4800" b="1" dirty="0">
                <a:solidFill>
                  <a:schemeClr val="tx1"/>
                </a:solidFill>
              </a:rPr>
              <a:t>_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078618" y="3393566"/>
            <a:ext cx="2094090" cy="1202247"/>
          </a:xfrm>
        </p:spPr>
        <p:txBody>
          <a:bodyPr lIns="0" tIns="0" rIns="0" bIns="0"/>
          <a:lstStyle>
            <a:lvl1pPr>
              <a:defRPr sz="1800"/>
            </a:lvl1pPr>
            <a:lvl2pPr marL="0"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Título tema A 14 – 20pt</a:t>
            </a:r>
          </a:p>
          <a:p>
            <a:pPr lvl="1"/>
            <a:r>
              <a:rPr lang="es-ES_tradnl" dirty="0"/>
              <a:t>Texto tema A 12 - 18pt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068359" y="4595813"/>
            <a:ext cx="973695" cy="352779"/>
          </a:xfrm>
        </p:spPr>
        <p:txBody>
          <a:bodyPr lIns="0" tIns="0" rIns="0" bIns="0">
            <a:normAutofit/>
          </a:bodyPr>
          <a:lstStyle>
            <a:lvl1pPr algn="l">
              <a:defRPr sz="1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00 min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740855" y="3393566"/>
            <a:ext cx="2094090" cy="1202247"/>
          </a:xfrm>
        </p:spPr>
        <p:txBody>
          <a:bodyPr lIns="0" tIns="0" rIns="0" bIns="0"/>
          <a:lstStyle>
            <a:lvl1pPr>
              <a:defRPr sz="1800"/>
            </a:lvl1pPr>
            <a:lvl2pPr marL="0"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Título tema A 14 – 20pt</a:t>
            </a:r>
          </a:p>
          <a:p>
            <a:pPr lvl="1"/>
            <a:r>
              <a:rPr lang="es-ES_tradnl" dirty="0"/>
              <a:t>Texto tema A 12 - 18pt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730596" y="4595813"/>
            <a:ext cx="973695" cy="352779"/>
          </a:xfrm>
        </p:spPr>
        <p:txBody>
          <a:bodyPr lIns="0" tIns="0" rIns="0" bIns="0">
            <a:normAutofit/>
          </a:bodyPr>
          <a:lstStyle>
            <a:lvl1pPr algn="l">
              <a:defRPr sz="1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00 min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403093" y="3393566"/>
            <a:ext cx="2094090" cy="1202247"/>
          </a:xfrm>
        </p:spPr>
        <p:txBody>
          <a:bodyPr lIns="0" tIns="0" rIns="0" bIns="0"/>
          <a:lstStyle>
            <a:lvl1pPr>
              <a:defRPr sz="1800"/>
            </a:lvl1pPr>
            <a:lvl2pPr marL="0"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Título tema A 14 – 20pt</a:t>
            </a:r>
          </a:p>
          <a:p>
            <a:pPr lvl="1"/>
            <a:r>
              <a:rPr lang="es-ES_tradnl" dirty="0"/>
              <a:t>Texto tema A 12 - 18pt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392834" y="4595813"/>
            <a:ext cx="973695" cy="352779"/>
          </a:xfrm>
        </p:spPr>
        <p:txBody>
          <a:bodyPr lIns="0" tIns="0" rIns="0" bIns="0">
            <a:normAutofit/>
          </a:bodyPr>
          <a:lstStyle>
            <a:lvl1pPr algn="l">
              <a:defRPr sz="1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00 min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065330" y="3393566"/>
            <a:ext cx="2094090" cy="1202247"/>
          </a:xfrm>
        </p:spPr>
        <p:txBody>
          <a:bodyPr lIns="0" tIns="0" rIns="0" bIns="0"/>
          <a:lstStyle>
            <a:lvl1pPr>
              <a:defRPr sz="1800"/>
            </a:lvl1pPr>
            <a:lvl2pPr marL="0"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Título tema A 14 – 20pt</a:t>
            </a:r>
          </a:p>
          <a:p>
            <a:pPr lvl="1"/>
            <a:r>
              <a:rPr lang="es-ES_tradnl" dirty="0"/>
              <a:t>Texto tema A 12 - 18pt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055071" y="4595813"/>
            <a:ext cx="973695" cy="352779"/>
          </a:xfrm>
        </p:spPr>
        <p:txBody>
          <a:bodyPr lIns="0" tIns="0" rIns="0" bIns="0">
            <a:normAutofit/>
          </a:bodyPr>
          <a:lstStyle>
            <a:lvl1pPr algn="l">
              <a:defRPr sz="1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00 min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070677" y="2381250"/>
            <a:ext cx="1669276" cy="579437"/>
          </a:xfrm>
        </p:spPr>
        <p:txBody>
          <a:bodyPr lIns="0" tIns="0" rIns="0" bIns="0">
            <a:noAutofit/>
          </a:bodyPr>
          <a:lstStyle>
            <a:lvl1pPr algn="l">
              <a:defRPr sz="4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742645" y="2381250"/>
            <a:ext cx="1669276" cy="579437"/>
          </a:xfrm>
        </p:spPr>
        <p:txBody>
          <a:bodyPr lIns="0" tIns="0" rIns="0" bIns="0">
            <a:noAutofit/>
          </a:bodyPr>
          <a:lstStyle>
            <a:lvl1pPr algn="l">
              <a:defRPr sz="4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376659" y="2381250"/>
            <a:ext cx="1669276" cy="579437"/>
          </a:xfrm>
        </p:spPr>
        <p:txBody>
          <a:bodyPr lIns="0" tIns="0" rIns="0" bIns="0">
            <a:noAutofit/>
          </a:bodyPr>
          <a:lstStyle>
            <a:lvl1pPr algn="l">
              <a:defRPr sz="4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053008" y="2381250"/>
            <a:ext cx="1669276" cy="579437"/>
          </a:xfrm>
        </p:spPr>
        <p:txBody>
          <a:bodyPr lIns="0" tIns="0" rIns="0" bIns="0">
            <a:noAutofit/>
          </a:bodyPr>
          <a:lstStyle>
            <a:lvl1pPr algn="l">
              <a:defRPr sz="4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26" name="Title Placeholder 35"/>
          <p:cNvSpPr>
            <a:spLocks noGrp="1"/>
          </p:cNvSpPr>
          <p:nvPr>
            <p:ph type="title" hasCustomPrompt="1"/>
          </p:nvPr>
        </p:nvSpPr>
        <p:spPr>
          <a:xfrm>
            <a:off x="609600" y="636324"/>
            <a:ext cx="9136465" cy="9083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dirty="0"/>
              <a:t>Agenda o Índice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4A6DEDC5-FCE9-0B44-84D9-903DF3C45F8F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s-ES_tradnl" dirty="0"/>
              <a:t>|                                                  |  SURA © Todos los derechos reservados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39357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14" y="2900535"/>
            <a:ext cx="40562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727200" y="2905326"/>
            <a:ext cx="5105400" cy="719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s-ES_tradnl" dirty="0"/>
              <a:t>Cierre 24 – 36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42246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-Image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21600" y="2222500"/>
            <a:ext cx="1981200" cy="1981200"/>
          </a:xfrm>
        </p:spPr>
        <p:txBody>
          <a:bodyPr rtlCol="0">
            <a:normAutofit/>
          </a:bodyPr>
          <a:lstStyle>
            <a:lvl1pPr>
              <a:defRPr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727200" y="2905326"/>
            <a:ext cx="5105400" cy="719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s-ES_tradnl" dirty="0"/>
              <a:t>Cierre 24 – 36 pt</a:t>
            </a:r>
            <a:endParaRPr lang="en-US" dirty="0"/>
          </a:p>
        </p:txBody>
      </p:sp>
      <p:pic>
        <p:nvPicPr>
          <p:cNvPr id="10" name="Picture 5" descr="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14" y="2900535"/>
            <a:ext cx="40562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726646" y="3707448"/>
            <a:ext cx="5105953" cy="17907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1pPr>
            <a:lvl2pPr marL="0" indent="0">
              <a:buNone/>
              <a:defRPr sz="1400" b="1">
                <a:solidFill>
                  <a:schemeClr val="bg2"/>
                </a:solidFill>
              </a:defRPr>
            </a:lvl2pPr>
            <a:lvl3pPr marL="0" indent="0">
              <a:lnSpc>
                <a:spcPct val="15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s-ES_tradnl" dirty="0"/>
              <a:t>Presentado por Nombre y Apellido 14 – 20 pt</a:t>
            </a:r>
          </a:p>
          <a:p>
            <a:pPr lvl="1"/>
            <a:r>
              <a:rPr lang="es-ES_tradnl" dirty="0"/>
              <a:t>Cargo o titulo 12 – 18 pt</a:t>
            </a:r>
          </a:p>
          <a:p>
            <a:pPr lvl="2"/>
            <a:r>
              <a:rPr lang="es-ES_tradnl" dirty="0"/>
              <a:t>Datos 10 – 14 pt</a:t>
            </a:r>
          </a:p>
        </p:txBody>
      </p:sp>
    </p:spTree>
    <p:extLst>
      <p:ext uri="{BB962C8B-B14F-4D97-AF65-F5344CB8AC3E}">
        <p14:creationId xmlns:p14="http://schemas.microsoft.com/office/powerpoint/2010/main" val="278056593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-Image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21600" y="2222500"/>
            <a:ext cx="1981200" cy="1981200"/>
          </a:xfrm>
        </p:spPr>
        <p:txBody>
          <a:bodyPr rtlCol="0">
            <a:normAutofit/>
          </a:bodyPr>
          <a:lstStyle>
            <a:lvl1pPr>
              <a:defRPr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23888" y="1536700"/>
            <a:ext cx="5274727" cy="4581525"/>
          </a:xfrm>
          <a:prstGeom prst="rect">
            <a:avLst/>
          </a:prstGeom>
          <a:noFill/>
          <a:ln w="28575" cmpd="sng">
            <a:solidFill>
              <a:srgbClr val="0033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623888" y="1536700"/>
            <a:ext cx="5274727" cy="4581524"/>
          </a:xfrm>
          <a:prstGeom prst="rect">
            <a:avLst/>
          </a:prstGeom>
          <a:noFill/>
          <a:ln w="28575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pic>
        <p:nvPicPr>
          <p:cNvPr id="8" name="Picture 5" descr="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14" y="2900535"/>
            <a:ext cx="40562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727200" y="2905326"/>
            <a:ext cx="3583863" cy="719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s-ES_tradnl" dirty="0"/>
              <a:t>Cierre 24 – 36 pt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726646" y="3707448"/>
            <a:ext cx="3584417" cy="17907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1pPr>
            <a:lvl2pPr marL="0" indent="0">
              <a:buNone/>
              <a:defRPr sz="1400" b="1">
                <a:solidFill>
                  <a:schemeClr val="bg2"/>
                </a:solidFill>
              </a:defRPr>
            </a:lvl2pPr>
            <a:lvl3pPr marL="0" indent="0">
              <a:lnSpc>
                <a:spcPct val="15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s-ES_tradnl" dirty="0"/>
              <a:t>Presentado por Nombre y Apellido 14 – 20 pt</a:t>
            </a:r>
          </a:p>
          <a:p>
            <a:pPr lvl="1"/>
            <a:r>
              <a:rPr lang="es-ES_tradnl" dirty="0"/>
              <a:t>Cargo o titulo 12 – 18 pt</a:t>
            </a:r>
          </a:p>
          <a:p>
            <a:pPr lvl="2"/>
            <a:r>
              <a:rPr lang="es-ES_tradnl" dirty="0"/>
              <a:t>Datos 10 – 14 pt</a:t>
            </a:r>
          </a:p>
        </p:txBody>
      </p:sp>
    </p:spTree>
    <p:extLst>
      <p:ext uri="{BB962C8B-B14F-4D97-AF65-F5344CB8AC3E}">
        <p14:creationId xmlns:p14="http://schemas.microsoft.com/office/powerpoint/2010/main" val="66472415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-Image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623888" y="1536700"/>
            <a:ext cx="5274727" cy="45815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21600" y="2222500"/>
            <a:ext cx="1981200" cy="1981200"/>
          </a:xfrm>
        </p:spPr>
        <p:txBody>
          <a:bodyPr rtlCol="0">
            <a:normAutofit/>
          </a:bodyPr>
          <a:lstStyle>
            <a:lvl1pPr>
              <a:defRPr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pic>
        <p:nvPicPr>
          <p:cNvPr id="7" name="Picture 36" descr="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14" y="2900535"/>
            <a:ext cx="418138" cy="74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727200" y="2903519"/>
            <a:ext cx="3536397" cy="719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Cierre 24 – 36 pt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726647" y="3707448"/>
            <a:ext cx="3536950" cy="17907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>
                <a:solidFill>
                  <a:schemeClr val="accent3"/>
                </a:solidFill>
              </a:defRPr>
            </a:lvl1pPr>
            <a:lvl2pPr marL="0" indent="0">
              <a:buNone/>
              <a:defRPr sz="1400" b="1">
                <a:solidFill>
                  <a:schemeClr val="accent3"/>
                </a:solidFill>
              </a:defRPr>
            </a:lvl2pPr>
            <a:lvl3pPr marL="0" indent="0">
              <a:lnSpc>
                <a:spcPct val="15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s-ES_tradnl" dirty="0"/>
              <a:t>Presentado por Nombre y Apellido 14 – 20 pt</a:t>
            </a:r>
          </a:p>
          <a:p>
            <a:pPr lvl="1"/>
            <a:r>
              <a:rPr lang="es-ES_tradnl" dirty="0"/>
              <a:t>Cargo o titulo 12 – 18 pt</a:t>
            </a:r>
          </a:p>
          <a:p>
            <a:pPr lvl="2"/>
            <a:r>
              <a:rPr lang="es-ES_tradnl" dirty="0"/>
              <a:t>Datos 10 – 14 pt</a:t>
            </a:r>
          </a:p>
        </p:txBody>
      </p:sp>
    </p:spTree>
    <p:extLst>
      <p:ext uri="{BB962C8B-B14F-4D97-AF65-F5344CB8AC3E}">
        <p14:creationId xmlns:p14="http://schemas.microsoft.com/office/powerpoint/2010/main" val="2810374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-Image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7772400" y="1544638"/>
            <a:ext cx="3894431" cy="4581525"/>
          </a:xfrm>
        </p:spPr>
        <p:txBody>
          <a:bodyPr>
            <a:normAutofit/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1544638"/>
            <a:ext cx="6926704" cy="4581525"/>
          </a:xfrm>
        </p:spPr>
        <p:txBody>
          <a:bodyPr/>
          <a:lstStyle>
            <a:lvl1pPr marL="468000" indent="-468000">
              <a:spcBef>
                <a:spcPts val="2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baseline="0"/>
            </a:lvl1pPr>
            <a:lvl2pPr marL="468000" indent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+mj-lt"/>
              <a:buNone/>
              <a:defRPr b="0">
                <a:solidFill>
                  <a:schemeClr val="tx1"/>
                </a:solidFill>
              </a:defRPr>
            </a:lvl2pPr>
            <a:lvl3pPr marL="468000" indent="0">
              <a:buClr>
                <a:schemeClr val="accent1"/>
              </a:buClr>
              <a:buFont typeface="+mj-lt"/>
              <a:buNone/>
              <a:defRPr b="0">
                <a:solidFill>
                  <a:schemeClr val="tx1"/>
                </a:solidFill>
              </a:defRPr>
            </a:lvl3pPr>
            <a:lvl4pPr marL="468000" indent="0">
              <a:buClr>
                <a:schemeClr val="accent1"/>
              </a:buClr>
              <a:buFont typeface="+mj-lt"/>
              <a:buNone/>
              <a:defRPr b="0">
                <a:solidFill>
                  <a:schemeClr val="tx1"/>
                </a:solidFill>
              </a:defRPr>
            </a:lvl4pPr>
            <a:lvl5pPr marL="468000" indent="0">
              <a:buClr>
                <a:schemeClr val="accent1"/>
              </a:buClr>
              <a:buFont typeface="+mj-lt"/>
              <a:buNone/>
              <a:defRPr b="0"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Título sección A 14 – 20 pt</a:t>
            </a:r>
          </a:p>
          <a:p>
            <a:pPr lvl="1"/>
            <a:r>
              <a:rPr lang="es-ES_tradnl" dirty="0"/>
              <a:t>Texto sección A 12 – 18 pt</a:t>
            </a:r>
          </a:p>
          <a:p>
            <a:pPr lvl="0"/>
            <a:r>
              <a:rPr lang="es-ES_tradnl" dirty="0"/>
              <a:t>Título sección B 14 – 20 pt</a:t>
            </a:r>
          </a:p>
          <a:p>
            <a:pPr lvl="1"/>
            <a:r>
              <a:rPr lang="es-ES_tradnl" dirty="0"/>
              <a:t>Texto sección B 12 – 18 pt</a:t>
            </a:r>
          </a:p>
          <a:p>
            <a:pPr lvl="0"/>
            <a:r>
              <a:rPr lang="es-ES_tradnl" dirty="0"/>
              <a:t>Título sección C 14 – 20 pt</a:t>
            </a:r>
          </a:p>
          <a:p>
            <a:pPr lvl="1"/>
            <a:r>
              <a:rPr lang="es-ES_tradnl" dirty="0"/>
              <a:t>Texto sección C 12 – 18 pt</a:t>
            </a:r>
          </a:p>
          <a:p>
            <a:pPr lvl="0"/>
            <a:r>
              <a:rPr lang="es-ES_tradnl" dirty="0"/>
              <a:t>Título sección D 14 – 20 pt</a:t>
            </a:r>
          </a:p>
          <a:p>
            <a:pPr lvl="1"/>
            <a:r>
              <a:rPr lang="es-ES_tradnl" dirty="0"/>
              <a:t>Texto sección D 12 – 18 pt</a:t>
            </a:r>
          </a:p>
          <a:p>
            <a:pPr lvl="0"/>
            <a:r>
              <a:rPr lang="es-ES_tradnl" dirty="0"/>
              <a:t>Título sección E 14 – 20 pt</a:t>
            </a:r>
          </a:p>
          <a:p>
            <a:pPr lvl="1"/>
            <a:r>
              <a:rPr lang="es-ES_tradnl" dirty="0"/>
              <a:t>Texto sección E 12 – 18 pt</a:t>
            </a:r>
          </a:p>
          <a:p>
            <a:pPr lvl="1"/>
            <a:endParaRPr lang="es-ES_tradnl" dirty="0"/>
          </a:p>
        </p:txBody>
      </p:sp>
      <p:sp>
        <p:nvSpPr>
          <p:cNvPr id="8" name="Title Placeholder 35"/>
          <p:cNvSpPr>
            <a:spLocks noGrp="1"/>
          </p:cNvSpPr>
          <p:nvPr>
            <p:ph type="title" hasCustomPrompt="1"/>
          </p:nvPr>
        </p:nvSpPr>
        <p:spPr>
          <a:xfrm>
            <a:off x="609600" y="636324"/>
            <a:ext cx="9136465" cy="9083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dirty="0"/>
              <a:t>Agenda o Índice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270A465-7317-5144-AF6D-8760A6BFE40D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s-ES_tradnl" dirty="0"/>
              <a:t>|                                                  |  SURA © Todos los derechos reservados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572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dos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35"/>
          <p:cNvSpPr>
            <a:spLocks noGrp="1"/>
          </p:cNvSpPr>
          <p:nvPr>
            <p:ph type="title" hasCustomPrompt="1"/>
          </p:nvPr>
        </p:nvSpPr>
        <p:spPr>
          <a:xfrm>
            <a:off x="609600" y="636324"/>
            <a:ext cx="9136465" cy="9083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dirty="0"/>
              <a:t>Agenda o Índice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1544638"/>
            <a:ext cx="11074738" cy="4581525"/>
          </a:xfrm>
        </p:spPr>
        <p:txBody>
          <a:bodyPr numCol="2"/>
          <a:lstStyle>
            <a:lvl1pPr marL="468000" indent="-468000">
              <a:spcBef>
                <a:spcPts val="2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baseline="0"/>
            </a:lvl1pPr>
            <a:lvl2pPr marL="468000" indent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+mj-lt"/>
              <a:buNone/>
              <a:defRPr b="0">
                <a:solidFill>
                  <a:schemeClr val="tx1"/>
                </a:solidFill>
              </a:defRPr>
            </a:lvl2pPr>
            <a:lvl3pPr marL="468000" indent="0">
              <a:buClr>
                <a:schemeClr val="accent1"/>
              </a:buClr>
              <a:buFont typeface="+mj-lt"/>
              <a:buNone/>
              <a:defRPr b="0">
                <a:solidFill>
                  <a:schemeClr val="tx1"/>
                </a:solidFill>
              </a:defRPr>
            </a:lvl3pPr>
            <a:lvl4pPr marL="468000" indent="0">
              <a:buClr>
                <a:schemeClr val="accent1"/>
              </a:buClr>
              <a:buFont typeface="+mj-lt"/>
              <a:buNone/>
              <a:defRPr b="0">
                <a:solidFill>
                  <a:schemeClr val="tx1"/>
                </a:solidFill>
              </a:defRPr>
            </a:lvl4pPr>
            <a:lvl5pPr marL="468000" indent="0">
              <a:buClr>
                <a:schemeClr val="accent1"/>
              </a:buClr>
              <a:buFont typeface="+mj-lt"/>
              <a:buNone/>
              <a:defRPr b="0"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Título sección A 14 – 20 pt</a:t>
            </a:r>
          </a:p>
          <a:p>
            <a:pPr lvl="1"/>
            <a:r>
              <a:rPr lang="es-ES_tradnl" dirty="0"/>
              <a:t>Texto sección A 12 – 18 pt</a:t>
            </a:r>
          </a:p>
          <a:p>
            <a:pPr lvl="0"/>
            <a:r>
              <a:rPr lang="es-ES_tradnl" dirty="0"/>
              <a:t>Título sección B 14 – 20 pt</a:t>
            </a:r>
          </a:p>
          <a:p>
            <a:pPr lvl="1"/>
            <a:r>
              <a:rPr lang="es-ES_tradnl" dirty="0"/>
              <a:t>Texto sección B 12 – 18 pt</a:t>
            </a:r>
          </a:p>
          <a:p>
            <a:pPr lvl="0"/>
            <a:r>
              <a:rPr lang="es-ES_tradnl" dirty="0"/>
              <a:t>Título sección C 14 – 20 pt</a:t>
            </a:r>
          </a:p>
          <a:p>
            <a:pPr lvl="1"/>
            <a:r>
              <a:rPr lang="es-ES_tradnl" dirty="0"/>
              <a:t>Texto sección C 12 – 18 pt</a:t>
            </a:r>
          </a:p>
          <a:p>
            <a:pPr lvl="0"/>
            <a:r>
              <a:rPr lang="es-ES_tradnl" dirty="0"/>
              <a:t>Título sección D 14 – 20 pt</a:t>
            </a:r>
          </a:p>
          <a:p>
            <a:pPr lvl="1"/>
            <a:r>
              <a:rPr lang="es-ES_tradnl" dirty="0"/>
              <a:t>Texto sección D 12 – 18 pt</a:t>
            </a:r>
          </a:p>
          <a:p>
            <a:pPr lvl="0"/>
            <a:r>
              <a:rPr lang="es-ES_tradnl" dirty="0"/>
              <a:t>Título sección E 14 – 20 pt</a:t>
            </a:r>
          </a:p>
          <a:p>
            <a:pPr lvl="1"/>
            <a:r>
              <a:rPr lang="es-ES_tradnl" dirty="0"/>
              <a:t>Texto sección E 12 – 18 pt</a:t>
            </a:r>
          </a:p>
          <a:p>
            <a:pPr lvl="0"/>
            <a:r>
              <a:rPr lang="es-ES_tradnl" dirty="0"/>
              <a:t>Título sección F 14 – 20 pt</a:t>
            </a:r>
          </a:p>
          <a:p>
            <a:pPr lvl="1"/>
            <a:r>
              <a:rPr lang="es-ES_tradnl" dirty="0"/>
              <a:t>Texto sección F 12 – 18 pt</a:t>
            </a:r>
          </a:p>
          <a:p>
            <a:pPr lvl="0"/>
            <a:r>
              <a:rPr lang="es-ES_tradnl" dirty="0"/>
              <a:t>Título sección G 14 – 20 pt</a:t>
            </a:r>
          </a:p>
          <a:p>
            <a:pPr lvl="1"/>
            <a:r>
              <a:rPr lang="es-ES_tradnl" dirty="0"/>
              <a:t>Texto sección F 12 – 18 pt</a:t>
            </a:r>
          </a:p>
          <a:p>
            <a:pPr lvl="0"/>
            <a:r>
              <a:rPr lang="es-ES_tradnl" dirty="0"/>
              <a:t>Título sección H 14 – 20 pt</a:t>
            </a:r>
          </a:p>
          <a:p>
            <a:pPr lvl="1"/>
            <a:r>
              <a:rPr lang="es-ES_tradnl" dirty="0"/>
              <a:t>Texto sección F 12 – 18 pt</a:t>
            </a:r>
          </a:p>
          <a:p>
            <a:pPr lvl="0"/>
            <a:r>
              <a:rPr lang="es-ES_tradnl" dirty="0"/>
              <a:t>Título sección I 14 – 20 pt</a:t>
            </a:r>
          </a:p>
          <a:p>
            <a:pPr lvl="1"/>
            <a:r>
              <a:rPr lang="es-ES_tradnl" dirty="0"/>
              <a:t>Texto sección F 12 – 18 pt</a:t>
            </a:r>
          </a:p>
          <a:p>
            <a:pPr lvl="0"/>
            <a:r>
              <a:rPr lang="es-ES_tradnl" dirty="0"/>
              <a:t>Título sección J 14 – 20 pt</a:t>
            </a:r>
          </a:p>
          <a:p>
            <a:pPr lvl="1"/>
            <a:r>
              <a:rPr lang="es-ES_tradnl" dirty="0"/>
              <a:t>Texto sección F 12 – 18 pt</a:t>
            </a:r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654FEC4-3406-9245-A08D-63ACE309936C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s-ES_tradnl" dirty="0"/>
              <a:t>|                                                  |  SURA © Todos los derechos reservados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Agenda o Índice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0CB0-4CFD-8D4F-8663-85CC3614A0AD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62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-Image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7772400" y="1544638"/>
            <a:ext cx="3894431" cy="4581525"/>
          </a:xfrm>
        </p:spPr>
        <p:txBody>
          <a:bodyPr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09600" y="1544637"/>
            <a:ext cx="7162800" cy="4581525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Agenda o Índice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9258" y="1804848"/>
            <a:ext cx="6567046" cy="4061106"/>
          </a:xfrm>
        </p:spPr>
        <p:txBody>
          <a:bodyPr/>
          <a:lstStyle>
            <a:lvl1pPr marL="468000" marR="0" indent="-4680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Tx/>
              <a:buFont typeface="+mj-lt"/>
              <a:buAutoNum type="romanUcPeriod"/>
              <a:tabLst/>
              <a:defRPr baseline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600"/>
              </a:spcAft>
              <a:defRPr sz="1400" b="0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Tema A 14 - 22 </a:t>
            </a:r>
            <a:r>
              <a:rPr lang="es-ES_tradnl" dirty="0" err="1"/>
              <a:t>pts</a:t>
            </a:r>
            <a:endParaRPr lang="es-ES_tradnl" dirty="0"/>
          </a:p>
          <a:p>
            <a:pPr lvl="1"/>
            <a:r>
              <a:rPr lang="es-ES_tradnl" dirty="0"/>
              <a:t>Texto tema A 12 – 18 pt</a:t>
            </a:r>
          </a:p>
          <a:p>
            <a:pPr lvl="0"/>
            <a:r>
              <a:rPr lang="es-ES_tradnl" dirty="0"/>
              <a:t>Tema B 14 - 22 </a:t>
            </a:r>
            <a:r>
              <a:rPr lang="es-ES_tradnl" dirty="0" err="1"/>
              <a:t>pts</a:t>
            </a:r>
            <a:endParaRPr lang="es-ES_tradnl" dirty="0"/>
          </a:p>
          <a:p>
            <a:pPr lvl="1"/>
            <a:r>
              <a:rPr lang="es-ES_tradnl" dirty="0"/>
              <a:t>Texto tema B12 – 18 pt</a:t>
            </a:r>
          </a:p>
          <a:p>
            <a:pPr lvl="0"/>
            <a:r>
              <a:rPr lang="es-ES_tradnl" dirty="0"/>
              <a:t>Tema C 14 - 22 </a:t>
            </a:r>
            <a:r>
              <a:rPr lang="es-ES_tradnl" dirty="0" err="1"/>
              <a:t>pts</a:t>
            </a:r>
            <a:endParaRPr lang="es-ES_tradnl" dirty="0"/>
          </a:p>
          <a:p>
            <a:pPr lvl="1"/>
            <a:r>
              <a:rPr lang="es-ES_tradnl" dirty="0"/>
              <a:t>Texto tema C 12 – 18 pt</a:t>
            </a:r>
          </a:p>
          <a:p>
            <a:pPr lvl="0"/>
            <a:r>
              <a:rPr lang="es-ES_tradnl" dirty="0"/>
              <a:t>Tema D 14 - 22 </a:t>
            </a:r>
            <a:r>
              <a:rPr lang="es-ES_tradnl" dirty="0" err="1"/>
              <a:t>pts</a:t>
            </a:r>
            <a:endParaRPr lang="es-ES_tradnl" dirty="0"/>
          </a:p>
          <a:p>
            <a:pPr lvl="1"/>
            <a:r>
              <a:rPr lang="es-ES_tradnl" dirty="0"/>
              <a:t>Texto tema D 12 – 18 pt</a:t>
            </a:r>
          </a:p>
          <a:p>
            <a:pPr lvl="0"/>
            <a:r>
              <a:rPr lang="es-ES_tradnl" dirty="0"/>
              <a:t>Tema E 14 - 22 </a:t>
            </a:r>
            <a:r>
              <a:rPr lang="es-ES_tradnl" dirty="0" err="1"/>
              <a:t>pts</a:t>
            </a:r>
            <a:endParaRPr lang="es-ES_tradnl" dirty="0"/>
          </a:p>
          <a:p>
            <a:pPr lvl="1"/>
            <a:r>
              <a:rPr lang="es-ES_tradnl" dirty="0"/>
              <a:t>Texto tema E 12 – 18 pt</a:t>
            </a:r>
          </a:p>
          <a:p>
            <a:pPr lvl="1"/>
            <a:endParaRPr lang="es-ES_trad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748D10E-295F-184A-8302-CD87B7D33BD4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942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-Image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7772400" y="1544638"/>
            <a:ext cx="3894431" cy="4581525"/>
          </a:xfrm>
        </p:spPr>
        <p:txBody>
          <a:bodyPr>
            <a:normAutofit/>
          </a:bodyPr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636324"/>
            <a:ext cx="9151104" cy="921836"/>
          </a:xfrm>
        </p:spPr>
        <p:txBody>
          <a:bodyPr/>
          <a:lstStyle/>
          <a:p>
            <a:r>
              <a:rPr lang="es-ES_tradnl" dirty="0"/>
              <a:t>Agenda o Índice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1544638"/>
            <a:ext cx="6926704" cy="4581525"/>
          </a:xfrm>
        </p:spPr>
        <p:txBody>
          <a:bodyPr/>
          <a:lstStyle>
            <a:lvl1pPr marL="468000" indent="-468000"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Font typeface="+mj-lt"/>
              <a:buAutoNum type="romanUcPeriod"/>
              <a:defRPr baseline="0">
                <a:solidFill>
                  <a:schemeClr val="bg2"/>
                </a:solidFill>
              </a:defRPr>
            </a:lvl1pPr>
            <a:lvl2pPr marL="468000" indent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+mj-lt"/>
              <a:buNone/>
              <a:defRPr b="0">
                <a:solidFill>
                  <a:schemeClr val="bg1">
                    <a:lumMod val="85000"/>
                  </a:schemeClr>
                </a:solidFill>
              </a:defRPr>
            </a:lvl2pPr>
            <a:lvl3pPr marL="468000" indent="0">
              <a:buClr>
                <a:schemeClr val="accent1"/>
              </a:buClr>
              <a:buFont typeface="+mj-lt"/>
              <a:buNone/>
              <a:defRPr b="0">
                <a:solidFill>
                  <a:schemeClr val="tx1"/>
                </a:solidFill>
              </a:defRPr>
            </a:lvl3pPr>
            <a:lvl4pPr marL="468000" indent="0">
              <a:buClr>
                <a:schemeClr val="accent1"/>
              </a:buClr>
              <a:buFont typeface="+mj-lt"/>
              <a:buNone/>
              <a:defRPr b="0">
                <a:solidFill>
                  <a:schemeClr val="tx1"/>
                </a:solidFill>
              </a:defRPr>
            </a:lvl4pPr>
            <a:lvl5pPr marL="468000" indent="0">
              <a:buClr>
                <a:schemeClr val="accent1"/>
              </a:buClr>
              <a:buFont typeface="+mj-lt"/>
              <a:buNone/>
              <a:defRPr b="0"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Título sección A 14 – 20 pt</a:t>
            </a:r>
          </a:p>
          <a:p>
            <a:pPr lvl="1"/>
            <a:r>
              <a:rPr lang="es-ES_tradnl" dirty="0"/>
              <a:t>Texto titulo sección A 12 – 18 pt</a:t>
            </a:r>
          </a:p>
          <a:p>
            <a:pPr lvl="0"/>
            <a:r>
              <a:rPr lang="es-ES_tradnl" dirty="0"/>
              <a:t>Título sección B 14 – 20 pt</a:t>
            </a:r>
          </a:p>
          <a:p>
            <a:pPr lvl="1"/>
            <a:r>
              <a:rPr lang="es-ES_tradnl" dirty="0"/>
              <a:t>Texto titulo sección B 12 – 18 pt</a:t>
            </a:r>
          </a:p>
          <a:p>
            <a:pPr lvl="0"/>
            <a:r>
              <a:rPr lang="es-ES_tradnl" dirty="0"/>
              <a:t>Título sección C 14 – 20 pt</a:t>
            </a:r>
          </a:p>
          <a:p>
            <a:pPr lvl="1"/>
            <a:r>
              <a:rPr lang="es-ES_tradnl" dirty="0"/>
              <a:t>Texto titulo sección C 12 – 18 pt</a:t>
            </a:r>
          </a:p>
          <a:p>
            <a:pPr lvl="0"/>
            <a:r>
              <a:rPr lang="es-ES_tradnl" dirty="0"/>
              <a:t>Título sección D 14 – 20 pt</a:t>
            </a:r>
          </a:p>
          <a:p>
            <a:pPr lvl="1"/>
            <a:r>
              <a:rPr lang="es-ES_tradnl" dirty="0"/>
              <a:t>Texto titulo sección D 12 – 18 pt</a:t>
            </a:r>
          </a:p>
          <a:p>
            <a:pPr lvl="0"/>
            <a:r>
              <a:rPr lang="es-ES_tradnl" dirty="0"/>
              <a:t>Título sección E 14 – 20 pt</a:t>
            </a:r>
          </a:p>
          <a:p>
            <a:pPr lvl="1"/>
            <a:r>
              <a:rPr lang="es-ES_tradnl" dirty="0"/>
              <a:t>Texto titulo sección E 12 – 18 pt</a:t>
            </a:r>
          </a:p>
          <a:p>
            <a:pPr lvl="1"/>
            <a:endParaRPr lang="es-ES_trad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864766D-1DC3-1F45-A02A-1F5F7A170FC1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315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22AC-1433-5140-B06D-93F5F4042787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5673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8" y="2110154"/>
            <a:ext cx="11022012" cy="4008071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30238" y="1476729"/>
            <a:ext cx="11022012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A93A089-F9B6-B641-913E-B53F52509562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739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Image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877175" y="1536700"/>
            <a:ext cx="3756025" cy="45815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8" y="2110154"/>
            <a:ext cx="7024114" cy="4008071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0238" y="1476729"/>
            <a:ext cx="7024114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80186C5-FC28-E949-AB3D-0A8AD08DD5A9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29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a 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ingle Corner Rectangle 3"/>
          <p:cNvSpPr/>
          <p:nvPr/>
        </p:nvSpPr>
        <p:spPr>
          <a:xfrm flipV="1">
            <a:off x="623888" y="3617913"/>
            <a:ext cx="5251450" cy="2519362"/>
          </a:xfrm>
          <a:prstGeom prst="round1Rect">
            <a:avLst>
              <a:gd name="adj" fmla="val 24673"/>
            </a:avLst>
          </a:prstGeom>
          <a:noFill/>
          <a:ln w="2857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056290" y="3841206"/>
            <a:ext cx="4256414" cy="1511386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28 – 44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6289" y="5432398"/>
            <a:ext cx="4256415" cy="37817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  <a:lvl2pPr marL="6088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6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3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1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08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Ciudad, 00 de </a:t>
            </a:r>
            <a:r>
              <a:rPr lang="en-US" dirty="0" err="1"/>
              <a:t>mes</a:t>
            </a:r>
            <a:r>
              <a:rPr lang="en-US" dirty="0"/>
              <a:t> 2017 14 – 20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7" descr="logotipo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088" y="573088"/>
            <a:ext cx="20288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0495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Imagen A - pi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25475" y="5638800"/>
            <a:ext cx="7028877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877175" y="1536700"/>
            <a:ext cx="3756025" cy="45815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8" y="2110155"/>
            <a:ext cx="7024114" cy="3126154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0238" y="5734539"/>
            <a:ext cx="7024114" cy="383686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30238" y="1476729"/>
            <a:ext cx="7024114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223B9FB-2E36-7946-B457-2A9E8652BCFD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401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Image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403019" y="1536700"/>
            <a:ext cx="5230182" cy="45815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8" y="2110155"/>
            <a:ext cx="5536686" cy="4008070"/>
          </a:xfr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0237" y="1476729"/>
            <a:ext cx="5536686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6AB7049-A9E6-1842-9076-48C6BC2E8BA6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505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Imagen B - Pi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25475" y="5638800"/>
            <a:ext cx="5541448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403019" y="1536700"/>
            <a:ext cx="5230182" cy="45815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7" y="2110154"/>
            <a:ext cx="5536685" cy="3350845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0237" y="5734539"/>
            <a:ext cx="5536685" cy="383686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30237" y="1476729"/>
            <a:ext cx="5536685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1A6F36-7D31-5C48-96BA-F883789A799F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766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Image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413731" y="1476730"/>
            <a:ext cx="7219470" cy="4641496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7" y="2110155"/>
            <a:ext cx="3547397" cy="4008070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0237" y="1476729"/>
            <a:ext cx="3547397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0B510D5-71F0-4540-81C5-8114765099F8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50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-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24240" y="2110155"/>
            <a:ext cx="7237060" cy="400807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097396" y="2891691"/>
            <a:ext cx="3547995" cy="3226533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0238" y="1476729"/>
            <a:ext cx="7231062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097396" y="2110154"/>
            <a:ext cx="3547995" cy="76078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Subtítulo secundario 12 – 18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0D6739C-7332-A74C-B707-1B35A73B83E4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357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7" y="2110155"/>
            <a:ext cx="5251075" cy="4008070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404084" y="2110155"/>
            <a:ext cx="5251075" cy="4008070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30238" y="1476729"/>
            <a:ext cx="5251074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404085" y="1476729"/>
            <a:ext cx="5251074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7781981-5A39-9E49-B965-66440312308C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8528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lumnas - Pi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5475" y="5638800"/>
            <a:ext cx="5227638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7" y="2110155"/>
            <a:ext cx="5251075" cy="3331307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404084" y="2110155"/>
            <a:ext cx="5251075" cy="3331307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0238" y="5734539"/>
            <a:ext cx="5251074" cy="383686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30238" y="1476729"/>
            <a:ext cx="5251074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04085" y="1476729"/>
            <a:ext cx="5251074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A3E6C51-33DD-794C-A473-B3BE4892AEC1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5221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239" y="2110155"/>
            <a:ext cx="3463235" cy="4024922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395396" y="2110155"/>
            <a:ext cx="3463235" cy="4024922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8186796" y="2110155"/>
            <a:ext cx="3463235" cy="4024922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238" y="1476729"/>
            <a:ext cx="3457236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395396" y="1476729"/>
            <a:ext cx="3457236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186796" y="1476729"/>
            <a:ext cx="3457236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EAF4697-B67F-6942-BAF5-C61EF3A7AD61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4129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lumnas - Desta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189913" y="1536700"/>
            <a:ext cx="3470275" cy="45815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239" y="2110155"/>
            <a:ext cx="3463235" cy="4024922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395396" y="2110155"/>
            <a:ext cx="3463235" cy="4024922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8411646" y="2674205"/>
            <a:ext cx="3013536" cy="3216641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238" y="1476729"/>
            <a:ext cx="3457236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395396" y="1476729"/>
            <a:ext cx="3463235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411646" y="2021731"/>
            <a:ext cx="3013536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_tradnl" dirty="0"/>
              <a:t>Subtítulo diapositiva 12 – 18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52597C7-2241-3C47-AE2F-916DC7D3C79B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2606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lumnas - Image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79168" y="1536700"/>
            <a:ext cx="3454032" cy="45815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239" y="2110155"/>
            <a:ext cx="3463235" cy="4024922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395396" y="2110155"/>
            <a:ext cx="3463235" cy="4024922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238" y="1476729"/>
            <a:ext cx="3457236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395396" y="1476729"/>
            <a:ext cx="3463235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C357D93-3EE5-774C-83FC-0D8451C29AE5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21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a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utterstock_7942696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7"/>
            <a:ext cx="12188825" cy="6855453"/>
          </a:xfrm>
          <a:prstGeom prst="rect">
            <a:avLst/>
          </a:prstGeom>
        </p:spPr>
      </p:pic>
      <p:sp>
        <p:nvSpPr>
          <p:cNvPr id="5" name="Round Single Corner Rectangle 4"/>
          <p:cNvSpPr/>
          <p:nvPr/>
        </p:nvSpPr>
        <p:spPr>
          <a:xfrm flipV="1">
            <a:off x="623888" y="3617913"/>
            <a:ext cx="5251450" cy="2519362"/>
          </a:xfrm>
          <a:prstGeom prst="round1Rect">
            <a:avLst>
              <a:gd name="adj" fmla="val 24673"/>
            </a:avLst>
          </a:prstGeom>
          <a:solidFill>
            <a:srgbClr val="0033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056290" y="3841206"/>
            <a:ext cx="4256414" cy="1511386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28 – 44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6289" y="5432398"/>
            <a:ext cx="4256415" cy="37817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  <a:lvl2pPr marL="6088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6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3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1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08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Ciudad, 00 de </a:t>
            </a:r>
            <a:r>
              <a:rPr lang="en-US" dirty="0" err="1"/>
              <a:t>mes</a:t>
            </a:r>
            <a:r>
              <a:rPr lang="en-US" dirty="0"/>
              <a:t> 2017 14 – 20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Picture 37" descr="logotipo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088" y="573088"/>
            <a:ext cx="20288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31282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lumnas - Image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407268" y="2110153"/>
            <a:ext cx="3454032" cy="4008072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239" y="2696651"/>
            <a:ext cx="3463235" cy="3438426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8187700" y="2696651"/>
            <a:ext cx="3463235" cy="3438426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30238" y="1476729"/>
            <a:ext cx="7231062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87699" y="2110155"/>
            <a:ext cx="3463235" cy="58649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Subtítulo diapositiva 12 – 18 pt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24239" y="2110155"/>
            <a:ext cx="3463235" cy="58649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Subtítulo diapositiva 12 – 18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F4B4AD79-DE92-5B43-8A8A-7B6590336142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935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lumnas - Image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24240" y="2132603"/>
            <a:ext cx="3454032" cy="3985622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4398065" y="2696651"/>
            <a:ext cx="3463235" cy="3438426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8198448" y="2696651"/>
            <a:ext cx="3463235" cy="3438426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30238" y="1476729"/>
            <a:ext cx="7231062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87699" y="2110155"/>
            <a:ext cx="3463235" cy="58649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Subtítulo diapositiva 12 – 18 pt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4396299" y="2110155"/>
            <a:ext cx="3463235" cy="58649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Subtítulo diapositiva 12 – 18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9EEFC818-16DA-FD4F-A894-FF218BCEC370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076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Destacad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294688" y="1536700"/>
            <a:ext cx="3365500" cy="458152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239" y="2110155"/>
            <a:ext cx="7113302" cy="4024922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8504879" y="2674205"/>
            <a:ext cx="2945118" cy="32166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504880" y="2110155"/>
            <a:ext cx="2945118" cy="5640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Subtítulo diapositiva 12 – 18 pt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30238" y="1476729"/>
            <a:ext cx="7107303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9CD928EE-CCB9-4C46-BA5D-703251995040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6100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Destacado A - Pi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294688" y="1536700"/>
            <a:ext cx="3365500" cy="4581525"/>
          </a:xfrm>
          <a:prstGeom prst="rect">
            <a:avLst/>
          </a:prstGeom>
          <a:solidFill>
            <a:srgbClr val="00AEC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25475" y="5638800"/>
            <a:ext cx="7127875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239" y="2110155"/>
            <a:ext cx="7113302" cy="3360614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8504879" y="2674205"/>
            <a:ext cx="2945118" cy="3216641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0238" y="5734539"/>
            <a:ext cx="7136612" cy="383686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504880" y="2110155"/>
            <a:ext cx="2945118" cy="5640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Subtítulo diapositiva 12 – 18 pt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30238" y="1476729"/>
            <a:ext cx="7107303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9F1DFA0A-B105-774F-84DC-312F3E2A5E38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832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Destacad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6399104" y="1847850"/>
            <a:ext cx="5261084" cy="427037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239" y="2110155"/>
            <a:ext cx="5237534" cy="4008070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6672652" y="2674205"/>
            <a:ext cx="4777345" cy="33045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672652" y="2110155"/>
            <a:ext cx="4777346" cy="5640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Subtítulo diapositiva 12 – 18 pt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30238" y="1476729"/>
            <a:ext cx="5231535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81123" y="6346825"/>
            <a:ext cx="192309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FBBFCA70-1328-A942-B5D3-55A42F93264C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1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184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Destacado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408872" y="1847850"/>
            <a:ext cx="5251316" cy="4270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239" y="2110155"/>
            <a:ext cx="5237534" cy="4008070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6672652" y="2674205"/>
            <a:ext cx="4777345" cy="3304564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672652" y="2110155"/>
            <a:ext cx="4777346" cy="5640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400" b="1" baseline="0">
                <a:solidFill>
                  <a:srgbClr val="4EC3E0"/>
                </a:solidFill>
              </a:defRPr>
            </a:lvl1pPr>
          </a:lstStyle>
          <a:p>
            <a:pPr lvl="0"/>
            <a:r>
              <a:rPr lang="es-ES_tradnl" dirty="0"/>
              <a:t>Subtítulo diapositiva 12 – 18 pt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30238" y="1476729"/>
            <a:ext cx="5231535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93952" y="6346825"/>
            <a:ext cx="1897436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392543AF-A275-B747-903F-08736740DAD1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1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36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630237" y="630238"/>
            <a:ext cx="7079783" cy="719137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93952" y="6346825"/>
            <a:ext cx="1897436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30328384-A774-0442-A7DF-D8F84B001F68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272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8323634" y="2061308"/>
            <a:ext cx="3335189" cy="4056917"/>
          </a:xfrm>
        </p:spPr>
        <p:txBody>
          <a:bodyPr/>
          <a:lstStyle>
            <a:lvl1pPr>
              <a:defRPr>
                <a:solidFill>
                  <a:srgbClr val="656867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rgbClr val="656867"/>
                </a:solidFill>
              </a:defRPr>
            </a:lvl2pPr>
            <a:lvl3pPr>
              <a:defRPr>
                <a:solidFill>
                  <a:srgbClr val="656867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rgbClr val="656867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rgbClr val="656867"/>
                </a:solidFill>
              </a:defRPr>
            </a:lvl5pPr>
          </a:lstStyle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8318501" y="1510974"/>
            <a:ext cx="3340322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4" name="Title 6"/>
          <p:cNvSpPr>
            <a:spLocks noGrp="1"/>
          </p:cNvSpPr>
          <p:nvPr>
            <p:ph type="title" hasCustomPrompt="1"/>
          </p:nvPr>
        </p:nvSpPr>
        <p:spPr>
          <a:xfrm>
            <a:off x="630237" y="630238"/>
            <a:ext cx="7079783" cy="719137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8" y="2061308"/>
            <a:ext cx="7079783" cy="4056917"/>
          </a:xfrm>
        </p:spPr>
        <p:txBody>
          <a:bodyPr/>
          <a:lstStyle>
            <a:lvl1pPr>
              <a:defRPr>
                <a:solidFill>
                  <a:srgbClr val="F2F2F2"/>
                </a:solidFill>
              </a:defRPr>
            </a:lvl1pPr>
            <a:lvl2pPr>
              <a:defRPr>
                <a:solidFill>
                  <a:srgbClr val="F2F2F2"/>
                </a:solidFill>
              </a:defRPr>
            </a:lvl2pPr>
            <a:lvl3pPr>
              <a:defRPr>
                <a:solidFill>
                  <a:srgbClr val="F2F2F2"/>
                </a:solidFill>
              </a:defRPr>
            </a:lvl3pPr>
            <a:lvl4pPr>
              <a:defRPr>
                <a:solidFill>
                  <a:srgbClr val="F2F2F2"/>
                </a:solidFill>
              </a:defRPr>
            </a:lvl4pPr>
            <a:lvl5pPr>
              <a:defRPr>
                <a:solidFill>
                  <a:srgbClr val="F2F2F2"/>
                </a:solidFill>
              </a:defRPr>
            </a:lvl5pPr>
          </a:lstStyle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237" y="1510974"/>
            <a:ext cx="7079783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93952" y="6346825"/>
            <a:ext cx="1897436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0831581-870E-904E-9CD2-83F5CB75BFC2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5311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8318500" y="2061308"/>
            <a:ext cx="3314700" cy="4056917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8318501" y="1510974"/>
            <a:ext cx="3314700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2" name="Title 6"/>
          <p:cNvSpPr>
            <a:spLocks noGrp="1"/>
          </p:cNvSpPr>
          <p:nvPr>
            <p:ph type="title" hasCustomPrompt="1"/>
          </p:nvPr>
        </p:nvSpPr>
        <p:spPr>
          <a:xfrm>
            <a:off x="630237" y="630238"/>
            <a:ext cx="7079783" cy="719137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8" y="2061308"/>
            <a:ext cx="7079783" cy="4056917"/>
          </a:xfrm>
        </p:spPr>
        <p:txBody>
          <a:bodyPr/>
          <a:lstStyle>
            <a:lvl1pPr>
              <a:defRPr>
                <a:solidFill>
                  <a:srgbClr val="F2F2F2"/>
                </a:solidFill>
              </a:defRPr>
            </a:lvl1pPr>
            <a:lvl2pPr>
              <a:defRPr>
                <a:solidFill>
                  <a:srgbClr val="F2F2F2"/>
                </a:solidFill>
              </a:defRPr>
            </a:lvl2pPr>
            <a:lvl3pPr>
              <a:defRPr>
                <a:solidFill>
                  <a:srgbClr val="F2F2F2"/>
                </a:solidFill>
              </a:defRPr>
            </a:lvl3pPr>
            <a:lvl4pPr>
              <a:defRPr>
                <a:solidFill>
                  <a:srgbClr val="F2F2F2"/>
                </a:solidFill>
              </a:defRPr>
            </a:lvl4pPr>
            <a:lvl5pPr>
              <a:defRPr>
                <a:solidFill>
                  <a:srgbClr val="F2F2F2"/>
                </a:solidFill>
              </a:defRPr>
            </a:lvl5pPr>
          </a:lstStyle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237" y="1510974"/>
            <a:ext cx="7079783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93952" y="6346825"/>
            <a:ext cx="1897436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8BF1BACB-7CED-6649-A120-B88369B8D12E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031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5237162" cy="719137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99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a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32829037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" y="0"/>
            <a:ext cx="12171734" cy="6858000"/>
          </a:xfrm>
          <a:prstGeom prst="rect">
            <a:avLst/>
          </a:prstGeom>
        </p:spPr>
      </p:pic>
      <p:sp>
        <p:nvSpPr>
          <p:cNvPr id="14" name="Round Single Corner Rectangle 13"/>
          <p:cNvSpPr/>
          <p:nvPr userDrawn="1"/>
        </p:nvSpPr>
        <p:spPr>
          <a:xfrm flipV="1">
            <a:off x="623888" y="3617913"/>
            <a:ext cx="5251450" cy="2519362"/>
          </a:xfrm>
          <a:prstGeom prst="round1Rect">
            <a:avLst>
              <a:gd name="adj" fmla="val 24673"/>
            </a:avLst>
          </a:prstGeom>
          <a:solidFill>
            <a:srgbClr val="0033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1056290" y="3841206"/>
            <a:ext cx="4256414" cy="1511386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28 – 44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6289" y="5432398"/>
            <a:ext cx="4256415" cy="37817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  <a:lvl2pPr marL="6088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6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3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1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08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Ciudad, 00 de </a:t>
            </a:r>
            <a:r>
              <a:rPr lang="en-US" dirty="0" err="1"/>
              <a:t>mes</a:t>
            </a:r>
            <a:r>
              <a:rPr lang="en-US" dirty="0"/>
              <a:t> 2017 14 – 20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Picture 37" descr="logotipo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088" y="573088"/>
            <a:ext cx="20288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44020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5237162" cy="719137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9" y="2061308"/>
            <a:ext cx="5237162" cy="4056917"/>
          </a:xfrm>
        </p:spPr>
        <p:txBody>
          <a:bodyPr/>
          <a:lstStyle>
            <a:lvl1pPr>
              <a:defRPr>
                <a:solidFill>
                  <a:srgbClr val="F2F2F2"/>
                </a:solidFill>
              </a:defRPr>
            </a:lvl1pPr>
            <a:lvl2pPr>
              <a:defRPr>
                <a:solidFill>
                  <a:srgbClr val="F2F2F2"/>
                </a:solidFill>
              </a:defRPr>
            </a:lvl2pPr>
            <a:lvl3pPr>
              <a:defRPr>
                <a:solidFill>
                  <a:srgbClr val="F2F2F2"/>
                </a:solidFill>
              </a:defRPr>
            </a:lvl3pPr>
            <a:lvl4pPr>
              <a:defRPr>
                <a:solidFill>
                  <a:srgbClr val="F2F2F2"/>
                </a:solidFill>
              </a:defRPr>
            </a:lvl4pPr>
            <a:lvl5pPr>
              <a:defRPr>
                <a:solidFill>
                  <a:srgbClr val="F2F2F2"/>
                </a:solidFill>
              </a:defRPr>
            </a:lvl5pPr>
          </a:lstStyle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6418634" y="2061308"/>
            <a:ext cx="5240189" cy="4056917"/>
          </a:xfrm>
        </p:spPr>
        <p:txBody>
          <a:bodyPr/>
          <a:lstStyle>
            <a:lvl1pPr>
              <a:defRPr>
                <a:solidFill>
                  <a:srgbClr val="656867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rgbClr val="656867"/>
                </a:solidFill>
              </a:defRPr>
            </a:lvl2pPr>
            <a:lvl3pPr>
              <a:defRPr>
                <a:solidFill>
                  <a:srgbClr val="656867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rgbClr val="656867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rgbClr val="656867"/>
                </a:solidFill>
              </a:defRPr>
            </a:lvl5pPr>
          </a:lstStyle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238" y="1510974"/>
            <a:ext cx="5237162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418634" y="1510974"/>
            <a:ext cx="5237162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</p:spTree>
    <p:extLst>
      <p:ext uri="{BB962C8B-B14F-4D97-AF65-F5344CB8AC3E}">
        <p14:creationId xmlns:p14="http://schemas.microsoft.com/office/powerpoint/2010/main" val="23966463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5237162" cy="719137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413500" y="2061308"/>
            <a:ext cx="5219700" cy="4056917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8" y="2061308"/>
            <a:ext cx="5237162" cy="4056917"/>
          </a:xfrm>
        </p:spPr>
        <p:txBody>
          <a:bodyPr/>
          <a:lstStyle>
            <a:lvl1pPr>
              <a:defRPr>
                <a:solidFill>
                  <a:srgbClr val="F2F2F2"/>
                </a:solidFill>
              </a:defRPr>
            </a:lvl1pPr>
            <a:lvl2pPr>
              <a:defRPr>
                <a:solidFill>
                  <a:srgbClr val="F2F2F2"/>
                </a:solidFill>
              </a:defRPr>
            </a:lvl2pPr>
            <a:lvl3pPr>
              <a:defRPr>
                <a:solidFill>
                  <a:srgbClr val="F2F2F2"/>
                </a:solidFill>
              </a:defRPr>
            </a:lvl3pPr>
            <a:lvl4pPr>
              <a:defRPr>
                <a:solidFill>
                  <a:srgbClr val="F2F2F2"/>
                </a:solidFill>
              </a:defRPr>
            </a:lvl4pPr>
            <a:lvl5pPr>
              <a:defRPr>
                <a:solidFill>
                  <a:srgbClr val="F2F2F2"/>
                </a:solidFill>
              </a:defRPr>
            </a:lvl5pPr>
          </a:lstStyle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238" y="1510974"/>
            <a:ext cx="5237162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rgbClr val="4EC3E0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413500" y="1510974"/>
            <a:ext cx="5219700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</p:spTree>
    <p:extLst>
      <p:ext uri="{BB962C8B-B14F-4D97-AF65-F5344CB8AC3E}">
        <p14:creationId xmlns:p14="http://schemas.microsoft.com/office/powerpoint/2010/main" val="3451770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3346451" cy="719137"/>
          </a:xfr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87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3346451" cy="719137"/>
          </a:xfr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520336" y="2116667"/>
            <a:ext cx="7119566" cy="40015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56867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rgbClr val="656867"/>
                </a:solidFill>
              </a:defRPr>
            </a:lvl2pPr>
            <a:lvl3pPr>
              <a:defRPr>
                <a:solidFill>
                  <a:srgbClr val="656867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rgbClr val="656867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rgbClr val="656867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238" y="1566333"/>
            <a:ext cx="3367089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520336" y="1566333"/>
            <a:ext cx="7119566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8" y="2116667"/>
            <a:ext cx="3345887" cy="40015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381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Image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3346451" cy="719137"/>
          </a:xfr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533900" y="1553576"/>
            <a:ext cx="7099300" cy="45646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8" y="2116667"/>
            <a:ext cx="3345887" cy="40015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238" y="1566333"/>
            <a:ext cx="3367089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520336" y="615889"/>
            <a:ext cx="5414174" cy="73348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Título diapositiva 24 – 36 pt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63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Image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533900" y="2116667"/>
            <a:ext cx="3225800" cy="400155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318500" y="2116667"/>
            <a:ext cx="3225800" cy="400155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238" y="1566333"/>
            <a:ext cx="3367089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520336" y="615889"/>
            <a:ext cx="5414174" cy="73348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Título diapositiva 24 – 36 pt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520336" y="1566333"/>
            <a:ext cx="5414174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8" y="2116667"/>
            <a:ext cx="3345887" cy="40015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21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Tres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533900" y="2116668"/>
            <a:ext cx="3276600" cy="4001558"/>
          </a:xfrm>
          <a:prstGeom prst="rect">
            <a:avLst/>
          </a:prstGeom>
          <a:solidFill>
            <a:srgbClr val="00AEC7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ln>
                <a:solidFill>
                  <a:srgbClr val="0033A0"/>
                </a:solidFill>
              </a:ln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3346451" cy="719137"/>
          </a:xfr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8" y="2356555"/>
            <a:ext cx="3345887" cy="37616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718050" y="2356556"/>
            <a:ext cx="2908300" cy="35616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05800" y="2356556"/>
            <a:ext cx="3345887" cy="37616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30238" y="1566333"/>
            <a:ext cx="3367089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520336" y="615889"/>
            <a:ext cx="5414174" cy="73348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Título diapositiva 24 – 36 pt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4520336" y="1566333"/>
            <a:ext cx="5414174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2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7514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1123" y="6346825"/>
            <a:ext cx="192309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972BA023-7341-9242-B833-AE48B78A3FCB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7832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y desta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8" y="2130778"/>
            <a:ext cx="7239649" cy="3987447"/>
          </a:xfrm>
        </p:spPr>
        <p:txBody>
          <a:bodyPr/>
          <a:lstStyle/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8460856" y="2130778"/>
            <a:ext cx="3206331" cy="61283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  <a:lvl2pPr marL="0" indent="0">
              <a:buNone/>
              <a:defRPr sz="1200">
                <a:solidFill>
                  <a:srgbClr val="F2F2F2"/>
                </a:solidFill>
              </a:defRPr>
            </a:lvl2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30238" y="1566333"/>
            <a:ext cx="7239000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7216617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8460856" y="2743608"/>
            <a:ext cx="3206331" cy="33746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1123" y="6346825"/>
            <a:ext cx="192309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E7BDEA17-A9A5-7549-B550-22C48298FAF2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3133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- Desta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30000" y="1524000"/>
            <a:ext cx="7239887" cy="4594225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7216617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445500" y="1566333"/>
            <a:ext cx="3206993" cy="5362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8460856" y="2255131"/>
            <a:ext cx="3206331" cy="38630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81123" y="6346825"/>
            <a:ext cx="192309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06A81FFF-D6CD-554F-90E5-698C060CADF3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82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a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36057793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23052" r="738" b="24937"/>
          <a:stretch/>
        </p:blipFill>
        <p:spPr>
          <a:xfrm>
            <a:off x="0" y="0"/>
            <a:ext cx="12188825" cy="3617913"/>
          </a:xfrm>
          <a:prstGeom prst="rect">
            <a:avLst/>
          </a:prstGeom>
        </p:spPr>
      </p:pic>
      <p:sp>
        <p:nvSpPr>
          <p:cNvPr id="14" name="Round Single Corner Rectangle 13"/>
          <p:cNvSpPr/>
          <p:nvPr userDrawn="1"/>
        </p:nvSpPr>
        <p:spPr>
          <a:xfrm flipV="1">
            <a:off x="623888" y="3617913"/>
            <a:ext cx="5251450" cy="2519362"/>
          </a:xfrm>
          <a:prstGeom prst="round1Rect">
            <a:avLst>
              <a:gd name="adj" fmla="val 24673"/>
            </a:avLst>
          </a:prstGeom>
          <a:solidFill>
            <a:srgbClr val="0033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23888" y="3014663"/>
            <a:ext cx="5251450" cy="611187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1056290" y="3841206"/>
            <a:ext cx="4256414" cy="1511386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28 – 44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6289" y="5432398"/>
            <a:ext cx="4256415" cy="37817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  <a:lvl2pPr marL="6088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6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3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1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08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Ciudad, 00 de </a:t>
            </a:r>
            <a:r>
              <a:rPr lang="en-US" dirty="0" err="1"/>
              <a:t>mes</a:t>
            </a:r>
            <a:r>
              <a:rPr lang="en-US" dirty="0"/>
              <a:t> 2017 14 –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55029" y="3061197"/>
            <a:ext cx="4257675" cy="436531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>
              <a:spcBef>
                <a:spcPts val="0"/>
              </a:spcBef>
              <a:defRPr sz="1800">
                <a:solidFill>
                  <a:srgbClr val="0033A0"/>
                </a:solidFill>
              </a:defRPr>
            </a:lvl1pPr>
          </a:lstStyle>
          <a:p>
            <a:pPr lvl="0"/>
            <a:r>
              <a:rPr lang="es-ES_tradnl" dirty="0"/>
              <a:t>Nombre de producto 16 – 20 pt</a:t>
            </a:r>
          </a:p>
        </p:txBody>
      </p:sp>
      <p:pic>
        <p:nvPicPr>
          <p:cNvPr id="10" name="Picture 37" descr="logotipo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088" y="573088"/>
            <a:ext cx="20288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49404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-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29999" y="2102556"/>
            <a:ext cx="7239887" cy="401567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30238" y="1566333"/>
            <a:ext cx="7239000" cy="5362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445500" y="1566333"/>
            <a:ext cx="3206993" cy="5362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6825"/>
            <a:ext cx="7215968" cy="17523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8460856" y="2255131"/>
            <a:ext cx="3206331" cy="38630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81123" y="6346825"/>
            <a:ext cx="192309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26E46517-B112-4042-B8BB-63122673FD6A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588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imagenes -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29999" y="2102556"/>
            <a:ext cx="3345101" cy="401567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524786" y="2102556"/>
            <a:ext cx="3345101" cy="401567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30238" y="1566333"/>
            <a:ext cx="7239000" cy="5362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6825"/>
            <a:ext cx="7216617" cy="17523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445500" y="1566333"/>
            <a:ext cx="3206993" cy="5362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8460856" y="2255131"/>
            <a:ext cx="3206331" cy="38630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81123" y="6346825"/>
            <a:ext cx="192309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441E6D82-9794-D346-94F9-229E2E5C4AE8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879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Dos destac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503738" y="2102556"/>
            <a:ext cx="3365500" cy="4015669"/>
          </a:xfrm>
          <a:prstGeom prst="rect">
            <a:avLst/>
          </a:prstGeom>
          <a:solidFill>
            <a:srgbClr val="00AEC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9600" y="630238"/>
            <a:ext cx="7259638" cy="719137"/>
          </a:xfr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09600" y="1566333"/>
            <a:ext cx="7239000" cy="5362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2383208"/>
            <a:ext cx="3319462" cy="53622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Subtítulo secundario 12 – 18 pt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706264" y="2383208"/>
            <a:ext cx="2964536" cy="53622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Subtítulo secundario 12 – 18 pt</a:t>
            </a: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2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8445500" y="1566333"/>
            <a:ext cx="3206993" cy="5362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8460856" y="2383208"/>
            <a:ext cx="3206331" cy="37350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2924361"/>
            <a:ext cx="3319462" cy="3193863"/>
          </a:xfrm>
        </p:spPr>
        <p:txBody>
          <a:bodyPr/>
          <a:lstStyle/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4" hasCustomPrompt="1"/>
          </p:nvPr>
        </p:nvSpPr>
        <p:spPr>
          <a:xfrm>
            <a:off x="4706264" y="2924361"/>
            <a:ext cx="2964536" cy="298619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1123" y="6346825"/>
            <a:ext cx="192309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4C6DD79E-37D9-B64E-9227-BF51B7E35F15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703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001" y="630000"/>
            <a:ext cx="5222412" cy="719843"/>
          </a:xfr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26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y desta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001" y="630000"/>
            <a:ext cx="5222412" cy="719843"/>
          </a:xfr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30238" y="1566333"/>
            <a:ext cx="5222174" cy="5362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411605" y="1566333"/>
            <a:ext cx="5222174" cy="5362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rgbClr val="4EC3E0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411605" y="2116667"/>
            <a:ext cx="5222174" cy="40015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30238" y="2116666"/>
            <a:ext cx="5222174" cy="40015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8455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- Desta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000" y="630000"/>
            <a:ext cx="5199301" cy="719843"/>
          </a:xfr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30001" y="1536335"/>
            <a:ext cx="5199300" cy="458189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411605" y="1566333"/>
            <a:ext cx="5222174" cy="5362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rgbClr val="4EC3E0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411605" y="2116667"/>
            <a:ext cx="5222174" cy="40015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902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3990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30001" y="1536335"/>
            <a:ext cx="3458254" cy="458189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792706" y="611365"/>
            <a:ext cx="5409923" cy="71913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s-ES_tradnl" dirty="0">
                <a:solidFill>
                  <a:srgbClr val="FFFFFF"/>
                </a:solidFill>
              </a:rPr>
              <a:t>Título diapositiva 24 – 36 pt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4792705" y="1566333"/>
            <a:ext cx="6847195" cy="5362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rgbClr val="4EC3E0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4792704" y="2116667"/>
            <a:ext cx="6847195" cy="40015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374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y desta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3457575" cy="719137"/>
          </a:xfr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792706" y="611365"/>
            <a:ext cx="5409923" cy="71913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defRPr sz="2400" b="1">
                <a:solidFill>
                  <a:srgbClr val="FFFFFF"/>
                </a:solidFill>
              </a:defRPr>
            </a:lvl1pPr>
          </a:lstStyle>
          <a:p>
            <a:r>
              <a:rPr lang="es-ES_tradnl" dirty="0">
                <a:solidFill>
                  <a:srgbClr val="FFFFFF"/>
                </a:solidFill>
              </a:rPr>
              <a:t>Título diapositiva 24 – 36 pt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4792705" y="1566333"/>
            <a:ext cx="6847195" cy="5362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rgbClr val="4EC3E0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30238" y="1566333"/>
            <a:ext cx="3454288" cy="5362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4792704" y="2116667"/>
            <a:ext cx="6847195" cy="40015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30238" y="2116667"/>
            <a:ext cx="3457575" cy="40015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95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B172BF92-4108-0E4D-BDDE-16081B625908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06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35"/>
          <p:cNvSpPr>
            <a:spLocks noGrp="1"/>
          </p:cNvSpPr>
          <p:nvPr>
            <p:ph type="title" hasCustomPrompt="1"/>
          </p:nvPr>
        </p:nvSpPr>
        <p:spPr>
          <a:xfrm>
            <a:off x="609600" y="636324"/>
            <a:ext cx="9136465" cy="9083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dirty="0"/>
              <a:t>Agenda o Índice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38DDB-39D0-DB4E-AFEC-4350D3FF83CF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/>
              <a:t>|                                                  |  SURA © Todos los derechos reservados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9934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9600" y="630238"/>
            <a:ext cx="9221787" cy="719137"/>
          </a:xfr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1566333"/>
            <a:ext cx="11022012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0" y="2159000"/>
            <a:ext cx="11022012" cy="38818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245B32FF-F7A3-674B-92A5-0B48428111A4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0106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Image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877175" y="1536700"/>
            <a:ext cx="3756025" cy="4581525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4" name="Title 6"/>
          <p:cNvSpPr>
            <a:spLocks noGrp="1"/>
          </p:cNvSpPr>
          <p:nvPr>
            <p:ph type="title" hasCustomPrompt="1"/>
          </p:nvPr>
        </p:nvSpPr>
        <p:spPr>
          <a:xfrm>
            <a:off x="609600" y="630238"/>
            <a:ext cx="9221787" cy="719137"/>
          </a:xfr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1566333"/>
            <a:ext cx="6940063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0" y="2158999"/>
            <a:ext cx="6940063" cy="39592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7874D4C-0385-0E49-BF54-2CDF107E89F5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7458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Image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23888" y="1536700"/>
            <a:ext cx="7253287" cy="4581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877175" y="1536700"/>
            <a:ext cx="3756025" cy="4581525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45472" y="1836079"/>
            <a:ext cx="6646525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945471" y="2436824"/>
            <a:ext cx="6646525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70B4ADAF-2B5E-DA44-9A11-3AAFE98CB6BE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7439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Image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403019" y="1536700"/>
            <a:ext cx="5230182" cy="4581525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1566333"/>
            <a:ext cx="5289015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0" y="2159001"/>
            <a:ext cx="5289015" cy="336973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5902442B-9AF8-CC41-853E-D5D109688AC4}" type="datetime4">
              <a:rPr lang="es-CO" smtClean="0"/>
              <a:t>18 de abril de 2024</a:t>
            </a:fld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5475" y="5638800"/>
            <a:ext cx="5273141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0238" y="5734539"/>
            <a:ext cx="5268378" cy="383686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</p:spTree>
    <p:extLst>
      <p:ext uri="{BB962C8B-B14F-4D97-AF65-F5344CB8AC3E}">
        <p14:creationId xmlns:p14="http://schemas.microsoft.com/office/powerpoint/2010/main" val="18252586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Imagen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413731" y="1536700"/>
            <a:ext cx="7219470" cy="4581525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1" y="1566333"/>
            <a:ext cx="3510964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0" y="2159001"/>
            <a:ext cx="3510965" cy="395922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4BC0E7C-ECB6-8E4D-BAF5-1FC7566F5E8C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411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lumna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1566333"/>
            <a:ext cx="5359573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401851" y="1566333"/>
            <a:ext cx="5254266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09600" y="2159001"/>
            <a:ext cx="5359573" cy="395922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401852" y="2159001"/>
            <a:ext cx="5254266" cy="395922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8A7F365E-E486-C64E-95A9-BF03016426C6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808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lumna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3888" y="1536700"/>
            <a:ext cx="11009312" cy="4581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45472" y="1836079"/>
            <a:ext cx="4812027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406630" y="1836079"/>
            <a:ext cx="4812027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45472" y="2436824"/>
            <a:ext cx="4812028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406629" y="2436824"/>
            <a:ext cx="4812028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14B96BFB-46FB-5942-8B36-3DC9AEF79343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1573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lumnas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3888" y="1536700"/>
            <a:ext cx="5364162" cy="4581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00788" y="1536700"/>
            <a:ext cx="5364162" cy="4581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45472" y="1836079"/>
            <a:ext cx="4812027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590079" y="1836079"/>
            <a:ext cx="4812027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45472" y="2436824"/>
            <a:ext cx="4812028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590079" y="2436824"/>
            <a:ext cx="4812028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3EE2945-2441-1A41-A59E-84F85C51710B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96199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9600" y="630238"/>
            <a:ext cx="9221787" cy="719137"/>
          </a:xfr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1566333"/>
            <a:ext cx="3349210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453312" y="1566333"/>
            <a:ext cx="3349210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8296772" y="1566333"/>
            <a:ext cx="3349210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09601" y="2159001"/>
            <a:ext cx="3349210" cy="395922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453186" y="2159001"/>
            <a:ext cx="3349210" cy="395922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8296772" y="2159001"/>
            <a:ext cx="3349210" cy="395922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B8EAEBB3-6929-2F44-A261-DDB54C360FC2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079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23888" y="1536700"/>
            <a:ext cx="11036300" cy="4581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45472" y="1836079"/>
            <a:ext cx="3019865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17984" y="1836079"/>
            <a:ext cx="3019865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8293230" y="1836079"/>
            <a:ext cx="3019865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45472" y="2436824"/>
            <a:ext cx="3019865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617984" y="2436824"/>
            <a:ext cx="3019865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8293230" y="2436824"/>
            <a:ext cx="3019865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82C4D558-F012-E949-AE8F-71D4804F6EB0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92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-Image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400800" y="1558160"/>
            <a:ext cx="5257800" cy="460134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09599" y="1544638"/>
            <a:ext cx="5552993" cy="4614861"/>
          </a:xfrm>
        </p:spPr>
        <p:txBody>
          <a:bodyPr lIns="72000" tIns="0" rIns="0" bIns="0"/>
          <a:lstStyle>
            <a:lvl1pPr>
              <a:spcBef>
                <a:spcPts val="1000"/>
              </a:spcBef>
              <a:spcAft>
                <a:spcPts val="400"/>
              </a:spcAft>
              <a:defRPr sz="1800"/>
            </a:lvl1pPr>
            <a:lvl2pPr marL="0"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Título tema A 14 – 20pt</a:t>
            </a:r>
          </a:p>
          <a:p>
            <a:pPr lvl="1"/>
            <a:r>
              <a:rPr lang="es-ES_tradnl" dirty="0"/>
              <a:t>Texto tema A 12 - 18pt</a:t>
            </a:r>
          </a:p>
          <a:p>
            <a:pPr lvl="0"/>
            <a:r>
              <a:rPr lang="es-ES_tradnl" dirty="0"/>
              <a:t>Título tema B 14 – 20pt</a:t>
            </a:r>
          </a:p>
          <a:p>
            <a:pPr lvl="1"/>
            <a:r>
              <a:rPr lang="es-ES_tradnl" dirty="0"/>
              <a:t>Texto tema B 12 - 18pt</a:t>
            </a:r>
          </a:p>
          <a:p>
            <a:pPr lvl="0"/>
            <a:r>
              <a:rPr lang="es-ES_tradnl" dirty="0"/>
              <a:t>Título tema C 14 – 20pt</a:t>
            </a:r>
          </a:p>
          <a:p>
            <a:pPr lvl="1"/>
            <a:r>
              <a:rPr lang="es-ES_tradnl" dirty="0"/>
              <a:t>Texto tema C 12 - 18pt</a:t>
            </a:r>
          </a:p>
          <a:p>
            <a:pPr lvl="0"/>
            <a:r>
              <a:rPr lang="es-ES_tradnl" dirty="0"/>
              <a:t>Título tema D 14 – 20pt</a:t>
            </a:r>
          </a:p>
          <a:p>
            <a:pPr lvl="1"/>
            <a:r>
              <a:rPr lang="es-ES_tradnl" dirty="0"/>
              <a:t>Texto tema D 12 - 18pt</a:t>
            </a:r>
          </a:p>
          <a:p>
            <a:pPr lvl="0"/>
            <a:r>
              <a:rPr lang="es-ES_tradnl" dirty="0"/>
              <a:t>Título tema E 14 – 20pt</a:t>
            </a:r>
          </a:p>
          <a:p>
            <a:pPr lvl="1"/>
            <a:r>
              <a:rPr lang="es-ES_tradnl" dirty="0"/>
              <a:t>Texto tema E 12 - 18pt</a:t>
            </a:r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</p:txBody>
      </p:sp>
      <p:sp>
        <p:nvSpPr>
          <p:cNvPr id="12" name="Title Placeholder 35"/>
          <p:cNvSpPr>
            <a:spLocks noGrp="1"/>
          </p:cNvSpPr>
          <p:nvPr>
            <p:ph type="title" hasCustomPrompt="1"/>
          </p:nvPr>
        </p:nvSpPr>
        <p:spPr>
          <a:xfrm>
            <a:off x="609600" y="636324"/>
            <a:ext cx="9136465" cy="9083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dirty="0"/>
              <a:t>Agenda o Índice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C8D213C-F832-284B-B90B-DE6EACFEA5BD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s-ES_tradnl" dirty="0"/>
              <a:t>|                                                  |  SURA © Todos los derechos reservados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137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383088" y="1536700"/>
            <a:ext cx="3503612" cy="4581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39113" y="1536700"/>
            <a:ext cx="3502025" cy="4581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3888" y="1536700"/>
            <a:ext cx="3503612" cy="4581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874913" y="1836079"/>
            <a:ext cx="3019865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17984" y="1836079"/>
            <a:ext cx="3024911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433141" y="1836079"/>
            <a:ext cx="3024911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874913" y="2436824"/>
            <a:ext cx="3019865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617984" y="2436824"/>
            <a:ext cx="3019865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8433141" y="2436824"/>
            <a:ext cx="3019865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9B9CF912-6D37-1E4B-9247-2F8D0E1A4C47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1794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lumnas - Image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30239" y="1566333"/>
            <a:ext cx="3349210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528996" y="1566333"/>
            <a:ext cx="3232340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30239" y="2159001"/>
            <a:ext cx="3349210" cy="395922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28996" y="2159001"/>
            <a:ext cx="3232340" cy="395922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F3D54CA-C86A-E842-9BD1-2DD9458CCF56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79168" y="1536700"/>
            <a:ext cx="3454032" cy="45815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1499863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lumnas - Image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383088" y="1536700"/>
            <a:ext cx="3503612" cy="4581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3888" y="1536700"/>
            <a:ext cx="3503612" cy="4581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79168" y="1536700"/>
            <a:ext cx="3454032" cy="45815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874913" y="1834668"/>
            <a:ext cx="3019864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23031" y="1834668"/>
            <a:ext cx="3019864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874913" y="2436824"/>
            <a:ext cx="3019865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623031" y="2436824"/>
            <a:ext cx="3019865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EE2AB183-33E0-1A4F-AFE5-D9453FDDB357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57104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lumnas - Image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3888" y="1536700"/>
            <a:ext cx="7554912" cy="4581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79168" y="1536700"/>
            <a:ext cx="3454032" cy="4581525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874913" y="1834668"/>
            <a:ext cx="3019864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23031" y="1834668"/>
            <a:ext cx="3019864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874913" y="2436824"/>
            <a:ext cx="3019865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623031" y="2436824"/>
            <a:ext cx="3019865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0B3D8F2-E57A-C847-B454-DE6355F0D663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10180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para el gráfico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65D31D4C-E4FE-B048-837F-24886A3BC1A0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37171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para el gráfico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0238" y="1549400"/>
            <a:ext cx="11028362" cy="4572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B65B3E8B-8541-704F-8CD5-F8FFA3B1FCE0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32582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para el gráfico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0238" y="1549400"/>
            <a:ext cx="11028362" cy="21209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30238" y="4013200"/>
            <a:ext cx="11028362" cy="21209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10B430F5-04DD-004B-A6BE-215ACC81F4BD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94045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s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para el gráfico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0238" y="1549400"/>
            <a:ext cx="5211762" cy="45847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434138" y="1549400"/>
            <a:ext cx="5211762" cy="45847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0810B399-3223-3647-8571-22E3815C2E1D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54803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s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para el gráfico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0238" y="1549400"/>
            <a:ext cx="5211762" cy="2133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434138" y="1549400"/>
            <a:ext cx="5211762" cy="2133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30238" y="4000500"/>
            <a:ext cx="5211762" cy="2133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434138" y="4000500"/>
            <a:ext cx="5211762" cy="2133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893DDFC2-6749-284B-9D3A-FDDE0FB3912E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44995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s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para el gráfico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0238" y="1549400"/>
            <a:ext cx="3433762" cy="45847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402138" y="1549400"/>
            <a:ext cx="3433762" cy="45847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212138" y="1549400"/>
            <a:ext cx="3433762" cy="45847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AA2DDF1D-B62B-8245-9A41-45D4E1AE96F9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80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-Texto-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992188" y="1546225"/>
            <a:ext cx="0" cy="445293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920750" y="1870075"/>
            <a:ext cx="142875" cy="1444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920750" y="5535613"/>
            <a:ext cx="142875" cy="1444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920750" y="4616450"/>
            <a:ext cx="142875" cy="1444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1" name="Oval 10"/>
          <p:cNvSpPr/>
          <p:nvPr userDrawn="1"/>
        </p:nvSpPr>
        <p:spPr>
          <a:xfrm>
            <a:off x="920750" y="3705225"/>
            <a:ext cx="142875" cy="1444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920750" y="2789238"/>
            <a:ext cx="142875" cy="14287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400800" y="1558160"/>
            <a:ext cx="5257800" cy="460134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Title Placeholder 35"/>
          <p:cNvSpPr>
            <a:spLocks noGrp="1"/>
          </p:cNvSpPr>
          <p:nvPr>
            <p:ph type="title" hasCustomPrompt="1"/>
          </p:nvPr>
        </p:nvSpPr>
        <p:spPr>
          <a:xfrm>
            <a:off x="609600" y="636324"/>
            <a:ext cx="9136465" cy="9083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dirty="0"/>
              <a:t>Agenda o Índice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EB29320-04AE-434E-824A-647BCC18C52F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s-ES_tradnl" dirty="0"/>
              <a:t>|                                                  |  SURA © Todos los derechos reservados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261856" y="1775496"/>
            <a:ext cx="4900736" cy="4397525"/>
          </a:xfrm>
        </p:spPr>
        <p:txBody>
          <a:bodyPr lIns="0" tIns="0" rIns="0" bIns="0"/>
          <a:lstStyle>
            <a:lvl1pPr>
              <a:spcBef>
                <a:spcPts val="2500"/>
              </a:spcBef>
              <a:spcAft>
                <a:spcPts val="400"/>
              </a:spcAft>
              <a:defRPr sz="1800"/>
            </a:lvl1pPr>
            <a:lvl2pPr marL="0"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Título tema A 14 – 20pt</a:t>
            </a:r>
          </a:p>
          <a:p>
            <a:pPr lvl="1"/>
            <a:r>
              <a:rPr lang="es-ES_tradnl" dirty="0"/>
              <a:t>Texto tema A 12 - 18pt</a:t>
            </a:r>
          </a:p>
          <a:p>
            <a:pPr lvl="0"/>
            <a:r>
              <a:rPr lang="es-ES_tradnl" dirty="0"/>
              <a:t>Título tema B 14 – 20pt</a:t>
            </a:r>
          </a:p>
          <a:p>
            <a:pPr lvl="1"/>
            <a:r>
              <a:rPr lang="es-ES_tradnl" dirty="0"/>
              <a:t>Texto tema B 12 - 18pt</a:t>
            </a:r>
          </a:p>
          <a:p>
            <a:pPr lvl="0"/>
            <a:r>
              <a:rPr lang="es-ES_tradnl" dirty="0"/>
              <a:t>Título tema C 14 – 20pt</a:t>
            </a:r>
          </a:p>
          <a:p>
            <a:pPr lvl="1"/>
            <a:r>
              <a:rPr lang="es-ES_tradnl" dirty="0"/>
              <a:t>Texto tema C 12 - 18pt</a:t>
            </a:r>
          </a:p>
          <a:p>
            <a:pPr lvl="0"/>
            <a:r>
              <a:rPr lang="es-ES_tradnl" dirty="0"/>
              <a:t>Título tema D 14 – 20pt</a:t>
            </a:r>
          </a:p>
          <a:p>
            <a:pPr lvl="1"/>
            <a:r>
              <a:rPr lang="es-ES_tradnl" dirty="0"/>
              <a:t>Texto tema D 12 - 18pt</a:t>
            </a:r>
          </a:p>
          <a:p>
            <a:pPr lvl="0"/>
            <a:r>
              <a:rPr lang="es-ES_tradnl" dirty="0"/>
              <a:t>Título tema E 14 – 20pt</a:t>
            </a:r>
          </a:p>
          <a:p>
            <a:pPr lvl="1"/>
            <a:r>
              <a:rPr lang="es-ES_tradnl" dirty="0"/>
              <a:t>Texto tema E 12 - 18pt</a:t>
            </a:r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2317979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s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para el gráfico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0238" y="1549400"/>
            <a:ext cx="3433762" cy="218244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402138" y="1549400"/>
            <a:ext cx="3433762" cy="218244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212138" y="1549400"/>
            <a:ext cx="3433762" cy="218244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30238" y="3952631"/>
            <a:ext cx="3433762" cy="218244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02138" y="3952631"/>
            <a:ext cx="3433762" cy="218244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212138" y="3952631"/>
            <a:ext cx="3433762" cy="218244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2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AFCA8CC2-3E05-FA43-8152-16D5AFA441DA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4566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biografía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7A1E41DC-87A0-D643-9A15-A05A335C201C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250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fi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625475" y="5243513"/>
            <a:ext cx="3349625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biografía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0239" y="1549400"/>
            <a:ext cx="3344861" cy="334792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6438" y="2463800"/>
            <a:ext cx="7142162" cy="24336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516438" y="1549400"/>
            <a:ext cx="7142162" cy="736600"/>
          </a:xfr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0238" y="5350853"/>
            <a:ext cx="3344862" cy="383686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AE57178C-7C14-1F4A-B12B-D1A92ED3BBF3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2836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fi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2865438" y="5457825"/>
            <a:ext cx="6618721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000" y="630000"/>
            <a:ext cx="9110900" cy="719843"/>
          </a:xfrm>
        </p:spPr>
        <p:txBody>
          <a:bodyPr/>
          <a:lstStyle/>
          <a:p>
            <a:r>
              <a:rPr lang="es-ES_tradnl" dirty="0"/>
              <a:t>Título biografía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0239" y="1549400"/>
            <a:ext cx="1833561" cy="183523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30239" y="3898900"/>
            <a:ext cx="1833561" cy="183523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2865438" y="4308232"/>
            <a:ext cx="6875462" cy="1149594"/>
          </a:xfrm>
        </p:spPr>
        <p:txBody>
          <a:bodyPr/>
          <a:lstStyle>
            <a:lvl1pPr>
              <a:defRPr/>
            </a:lvl1pPr>
            <a:lvl4pPr marL="528637" marR="0" indent="0" algn="l" defTabSz="608013" rtl="0" eaLnBrk="0" fontAlgn="base" latinLnBrk="0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charset="0"/>
              <a:buNone/>
              <a:tabLst/>
              <a:defRPr/>
            </a:lvl4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marL="758825" marR="0" lvl="3" indent="-230188" algn="l" defTabSz="608013" rtl="0" eaLnBrk="0" fontAlgn="base" latinLnBrk="0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charset="0"/>
              <a:buChar char="§"/>
              <a:tabLst/>
              <a:defRPr/>
            </a:pPr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2865438" y="3898900"/>
            <a:ext cx="6875462" cy="409331"/>
          </a:xfrm>
        </p:spPr>
        <p:txBody>
          <a:bodyPr/>
          <a:lstStyle>
            <a:lvl1pPr marL="0" indent="0">
              <a:defRPr sz="1400" b="1" baseline="0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 - Cargo o título 12 – 18 pt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865438" y="5516440"/>
            <a:ext cx="6870119" cy="217698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2865438" y="5457825"/>
            <a:ext cx="6875462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2865438" y="3108325"/>
            <a:ext cx="6618721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2865438" y="1958732"/>
            <a:ext cx="6875462" cy="1149594"/>
          </a:xfrm>
        </p:spPr>
        <p:txBody>
          <a:bodyPr/>
          <a:lstStyle>
            <a:lvl1pPr>
              <a:defRPr/>
            </a:lvl1pPr>
            <a:lvl4pPr marL="528637" marR="0" indent="0" algn="l" defTabSz="608013" rtl="0" eaLnBrk="0" fontAlgn="base" latinLnBrk="0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charset="0"/>
              <a:buNone/>
              <a:tabLst/>
              <a:defRPr/>
            </a:lvl4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marL="758825" marR="0" lvl="3" indent="-230188" algn="l" defTabSz="608013" rtl="0" eaLnBrk="0" fontAlgn="base" latinLnBrk="0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charset="0"/>
              <a:buChar char="§"/>
              <a:tabLst/>
              <a:defRPr/>
            </a:pPr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865438" y="1549400"/>
            <a:ext cx="6875462" cy="409331"/>
          </a:xfrm>
        </p:spPr>
        <p:txBody>
          <a:bodyPr/>
          <a:lstStyle>
            <a:lvl1pPr marL="0" indent="0">
              <a:defRPr sz="1400" b="1" baseline="0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 - Cargo o título 12 – 18 pt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2865438" y="3166940"/>
            <a:ext cx="6870119" cy="217698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2865438" y="3108325"/>
            <a:ext cx="6875462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3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3446B846-BDAF-9446-BA43-740782EC2C41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00013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fia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25475" y="3567113"/>
            <a:ext cx="1874838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000" y="630000"/>
            <a:ext cx="9110900" cy="719843"/>
          </a:xfrm>
        </p:spPr>
        <p:txBody>
          <a:bodyPr/>
          <a:lstStyle/>
          <a:p>
            <a:r>
              <a:rPr lang="es-ES_tradnl" dirty="0"/>
              <a:t>Título biografía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0238" y="1549400"/>
            <a:ext cx="1869560" cy="18712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0000" y="3650028"/>
            <a:ext cx="1870313" cy="629872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845594" y="2463800"/>
            <a:ext cx="3016179" cy="1816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2845594" y="1549400"/>
            <a:ext cx="3016179" cy="736600"/>
          </a:xfr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6409091" y="3567113"/>
            <a:ext cx="1874838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413854" y="1549400"/>
            <a:ext cx="1869560" cy="18712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2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6413616" y="3650028"/>
            <a:ext cx="1870313" cy="629872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629210" y="2463800"/>
            <a:ext cx="3016179" cy="1816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8629210" y="1549400"/>
            <a:ext cx="3016179" cy="736600"/>
          </a:xfr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45EDCD4D-78F5-0C41-B2C3-E870A4ECDF47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5612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fia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2363533" y="2690569"/>
            <a:ext cx="1601787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000" y="630000"/>
            <a:ext cx="9110900" cy="719843"/>
          </a:xfrm>
        </p:spPr>
        <p:txBody>
          <a:bodyPr/>
          <a:lstStyle/>
          <a:p>
            <a:r>
              <a:rPr lang="es-ES_tradnl" dirty="0"/>
              <a:t>Título biografía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0238" y="1549400"/>
            <a:ext cx="1579562" cy="1580979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389237" y="2767379"/>
            <a:ext cx="1576083" cy="362999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30000" y="3283927"/>
            <a:ext cx="3335320" cy="194261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2375937" y="1549400"/>
            <a:ext cx="1589383" cy="1019908"/>
          </a:xfrm>
        </p:spPr>
        <p:txBody>
          <a:bodyPr/>
          <a:lstStyle>
            <a:lvl1pPr marL="0" indent="0">
              <a:spcBef>
                <a:spcPts val="0"/>
              </a:spcBef>
              <a:defRPr sz="1400" b="1">
                <a:solidFill>
                  <a:schemeClr val="accent3"/>
                </a:solidFill>
              </a:defRPr>
            </a:lvl1pPr>
            <a:lvl2pPr marL="0" indent="0">
              <a:spcBef>
                <a:spcPts val="0"/>
              </a:spcBef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6203495" y="2690569"/>
            <a:ext cx="1601787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470200" y="1549400"/>
            <a:ext cx="1579562" cy="1580979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4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6229199" y="2767379"/>
            <a:ext cx="1576083" cy="362999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469962" y="3283927"/>
            <a:ext cx="3335320" cy="194261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215899" y="1549400"/>
            <a:ext cx="1589383" cy="1019908"/>
          </a:xfrm>
        </p:spPr>
        <p:txBody>
          <a:bodyPr/>
          <a:lstStyle>
            <a:lvl1pPr marL="0" indent="0">
              <a:spcBef>
                <a:spcPts val="0"/>
              </a:spcBef>
              <a:defRPr sz="1400" b="1">
                <a:solidFill>
                  <a:schemeClr val="accent3"/>
                </a:solidFill>
              </a:defRPr>
            </a:lvl1pPr>
            <a:lvl2pPr marL="0" indent="0">
              <a:spcBef>
                <a:spcPts val="0"/>
              </a:spcBef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cxnSp>
        <p:nvCxnSpPr>
          <p:cNvPr id="49" name="Straight Connector 48"/>
          <p:cNvCxnSpPr/>
          <p:nvPr userDrawn="1"/>
        </p:nvCxnSpPr>
        <p:spPr>
          <a:xfrm>
            <a:off x="10041183" y="2690569"/>
            <a:ext cx="1601787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307888" y="1549400"/>
            <a:ext cx="1579562" cy="1580979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1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10066887" y="2767379"/>
            <a:ext cx="1576083" cy="362999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sp>
        <p:nvSpPr>
          <p:cNvPr id="5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8307650" y="3283927"/>
            <a:ext cx="3335320" cy="194261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0053587" y="1549400"/>
            <a:ext cx="1589383" cy="1019908"/>
          </a:xfrm>
        </p:spPr>
        <p:txBody>
          <a:bodyPr/>
          <a:lstStyle>
            <a:lvl1pPr marL="0" indent="0">
              <a:spcBef>
                <a:spcPts val="0"/>
              </a:spcBef>
              <a:defRPr sz="1400" b="1">
                <a:solidFill>
                  <a:schemeClr val="accent3"/>
                </a:solidFill>
              </a:defRPr>
            </a:lvl1pPr>
            <a:lvl2pPr marL="0" indent="0">
              <a:spcBef>
                <a:spcPts val="0"/>
              </a:spcBef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CB45B4EE-2455-C84D-A36F-73CD7A854EEB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233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fia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000" y="630000"/>
            <a:ext cx="9110900" cy="719843"/>
          </a:xfrm>
        </p:spPr>
        <p:txBody>
          <a:bodyPr/>
          <a:lstStyle/>
          <a:p>
            <a:r>
              <a:rPr lang="es-ES_tradnl" dirty="0"/>
              <a:t>Título biografía 24 – 36 pt</a:t>
            </a:r>
            <a:br>
              <a:rPr lang="es-ES_tradnl" dirty="0"/>
            </a:b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25475" y="3567113"/>
            <a:ext cx="1874838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0238" y="1549400"/>
            <a:ext cx="1869560" cy="18712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38367" y="2463800"/>
            <a:ext cx="3113637" cy="2768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2738367" y="1549400"/>
            <a:ext cx="3113637" cy="736600"/>
          </a:xfr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sp>
        <p:nvSpPr>
          <p:cNvPr id="38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0238" y="3719392"/>
            <a:ext cx="1870075" cy="383686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6418861" y="3567113"/>
            <a:ext cx="1874838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423624" y="1549400"/>
            <a:ext cx="1869560" cy="18712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531753" y="2463800"/>
            <a:ext cx="3113637" cy="2768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8531753" y="1549400"/>
            <a:ext cx="3113637" cy="736600"/>
          </a:xfr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sp>
        <p:nvSpPr>
          <p:cNvPr id="48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423624" y="3719392"/>
            <a:ext cx="1870075" cy="383686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2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41DB60DE-7B52-224D-81BE-CD498754110C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9114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fia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000" y="630000"/>
            <a:ext cx="9110900" cy="719843"/>
          </a:xfrm>
        </p:spPr>
        <p:txBody>
          <a:bodyPr/>
          <a:lstStyle/>
          <a:p>
            <a:r>
              <a:rPr lang="es-ES_tradnl" dirty="0"/>
              <a:t>Título biografía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30000" y="2286000"/>
            <a:ext cx="3345100" cy="1092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30000" y="1549400"/>
            <a:ext cx="3345100" cy="736600"/>
          </a:xfr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474907" y="2286000"/>
            <a:ext cx="3345100" cy="1092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474907" y="1549400"/>
            <a:ext cx="3345100" cy="736600"/>
          </a:xfr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4601" y="2286000"/>
            <a:ext cx="3345100" cy="1092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8304601" y="1549400"/>
            <a:ext cx="3345100" cy="736600"/>
          </a:xfr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30000" y="4630615"/>
            <a:ext cx="3345100" cy="1092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30000" y="3894015"/>
            <a:ext cx="3345100" cy="736600"/>
          </a:xfr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474907" y="4630615"/>
            <a:ext cx="3345100" cy="1092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474907" y="3894015"/>
            <a:ext cx="3345100" cy="736600"/>
          </a:xfr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304601" y="4630615"/>
            <a:ext cx="3345100" cy="1092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8304601" y="3894015"/>
            <a:ext cx="3345100" cy="736600"/>
          </a:xfr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DEAF9383-AA33-8F40-A73A-CCE13205CEA8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8535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Contacto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5221D419-13D9-1148-9EE8-84CE63A38FED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8545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Contacto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0239" y="1549400"/>
            <a:ext cx="2013259" cy="20151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44800" y="1549400"/>
            <a:ext cx="3009900" cy="201453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30239" y="3873500"/>
            <a:ext cx="2013259" cy="20151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434139" y="1549400"/>
            <a:ext cx="2013259" cy="20151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434139" y="3873500"/>
            <a:ext cx="2013259" cy="20151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8647956" y="1549400"/>
            <a:ext cx="3009900" cy="201453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2844800" y="3873500"/>
            <a:ext cx="3009900" cy="201453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647956" y="3873500"/>
            <a:ext cx="3009900" cy="201453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4A79190F-FC26-024D-8C87-1763D10600BC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2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a-Grafico-Texto-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746250" y="1546225"/>
            <a:ext cx="0" cy="445293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674813" y="1870075"/>
            <a:ext cx="144462" cy="1444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674813" y="5535613"/>
            <a:ext cx="144462" cy="1444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1674813" y="4616450"/>
            <a:ext cx="144462" cy="1444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1" name="Oval 10"/>
          <p:cNvSpPr/>
          <p:nvPr userDrawn="1"/>
        </p:nvSpPr>
        <p:spPr>
          <a:xfrm>
            <a:off x="1674813" y="3705225"/>
            <a:ext cx="144462" cy="1444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1674813" y="2789238"/>
            <a:ext cx="144462" cy="14287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3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400800" y="1558160"/>
            <a:ext cx="5257800" cy="460134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6" name="Title Placeholder 35"/>
          <p:cNvSpPr>
            <a:spLocks noGrp="1"/>
          </p:cNvSpPr>
          <p:nvPr>
            <p:ph type="title" hasCustomPrompt="1"/>
          </p:nvPr>
        </p:nvSpPr>
        <p:spPr>
          <a:xfrm>
            <a:off x="609600" y="636324"/>
            <a:ext cx="9136465" cy="9083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dirty="0"/>
              <a:t>Agenda o Índice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709718" y="1789468"/>
            <a:ext cx="856663" cy="267757"/>
          </a:xfr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000 min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709718" y="2706646"/>
            <a:ext cx="856663" cy="267757"/>
          </a:xfr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000 min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709718" y="3623823"/>
            <a:ext cx="856663" cy="267757"/>
          </a:xfr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000 min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09718" y="4541001"/>
            <a:ext cx="856663" cy="267757"/>
          </a:xfr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000 min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709718" y="5458178"/>
            <a:ext cx="856663" cy="267757"/>
          </a:xfr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000 min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3EC287CD-A285-4F40-BEFE-82F90D0D45EC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s-ES_tradnl" dirty="0"/>
              <a:t>|                                                  |  SURA © Todos los derechos reservados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2128488" y="1789467"/>
            <a:ext cx="4034104" cy="4383553"/>
          </a:xfrm>
        </p:spPr>
        <p:txBody>
          <a:bodyPr lIns="0" tIns="0" rIns="0" bIns="0"/>
          <a:lstStyle>
            <a:lvl1pPr>
              <a:spcBef>
                <a:spcPts val="2400"/>
              </a:spcBef>
              <a:spcAft>
                <a:spcPts val="400"/>
              </a:spcAft>
              <a:defRPr sz="1800"/>
            </a:lvl1pPr>
            <a:lvl2pPr marL="0"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Título tema A 14 – 20pt</a:t>
            </a:r>
          </a:p>
          <a:p>
            <a:pPr lvl="1"/>
            <a:r>
              <a:rPr lang="es-ES_tradnl" dirty="0"/>
              <a:t>Texto tema A 12 - 18pt</a:t>
            </a:r>
          </a:p>
          <a:p>
            <a:pPr lvl="0"/>
            <a:r>
              <a:rPr lang="es-ES_tradnl" dirty="0"/>
              <a:t>Título tema B 14 – 20pt</a:t>
            </a:r>
          </a:p>
          <a:p>
            <a:pPr lvl="1"/>
            <a:r>
              <a:rPr lang="es-ES_tradnl" dirty="0"/>
              <a:t>Texto tema B 12 - 18pt</a:t>
            </a:r>
          </a:p>
          <a:p>
            <a:pPr lvl="0"/>
            <a:r>
              <a:rPr lang="es-ES_tradnl" dirty="0"/>
              <a:t>Título tema C 14 – 20pt</a:t>
            </a:r>
          </a:p>
          <a:p>
            <a:pPr lvl="1"/>
            <a:r>
              <a:rPr lang="es-ES_tradnl" dirty="0"/>
              <a:t>Texto tema C 12 - 18pt</a:t>
            </a:r>
          </a:p>
          <a:p>
            <a:pPr lvl="0"/>
            <a:r>
              <a:rPr lang="es-ES_tradnl" dirty="0"/>
              <a:t>Título tema D 14 – 20pt</a:t>
            </a:r>
          </a:p>
          <a:p>
            <a:pPr lvl="1"/>
            <a:r>
              <a:rPr lang="es-ES_tradnl" dirty="0"/>
              <a:t>Texto tema D 12 - 18pt</a:t>
            </a:r>
          </a:p>
          <a:p>
            <a:pPr lvl="0"/>
            <a:r>
              <a:rPr lang="es-ES_tradnl" dirty="0"/>
              <a:t>Título tema E 14 – 20pt</a:t>
            </a:r>
          </a:p>
          <a:p>
            <a:pPr lvl="1"/>
            <a:r>
              <a:rPr lang="es-ES_tradnl" dirty="0"/>
              <a:t>Texto tema E 12 - 18pt</a:t>
            </a:r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973529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Contacto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0239" y="1549400"/>
            <a:ext cx="1363661" cy="13649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30239" y="3149600"/>
            <a:ext cx="1363661" cy="13649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30239" y="4762500"/>
            <a:ext cx="1363661" cy="13649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434139" y="1549400"/>
            <a:ext cx="1363661" cy="13649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434139" y="3149600"/>
            <a:ext cx="1363661" cy="13649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434139" y="4762500"/>
            <a:ext cx="1363661" cy="13649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180465" y="1549400"/>
            <a:ext cx="3691077" cy="136490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180465" y="3149600"/>
            <a:ext cx="3691077" cy="136490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180465" y="4762500"/>
            <a:ext cx="3691077" cy="136490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964082" y="1549400"/>
            <a:ext cx="3691077" cy="136490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7964082" y="3149600"/>
            <a:ext cx="3691077" cy="136490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7964082" y="4762500"/>
            <a:ext cx="3691077" cy="136490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2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62D793BB-A3B1-A542-8F27-D8E5FF92CEED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25378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Contacto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0000" y="1549400"/>
            <a:ext cx="5237400" cy="201453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413617" y="1549400"/>
            <a:ext cx="5237400" cy="201453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0000" y="4118707"/>
            <a:ext cx="5237400" cy="201453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413617" y="4118707"/>
            <a:ext cx="5237400" cy="201453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8A1DB5AE-CB9E-F849-BE41-C7B8F6DB4E38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03996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Contacto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0000" y="1549400"/>
            <a:ext cx="5237400" cy="136490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30000" y="3161323"/>
            <a:ext cx="5237400" cy="136490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0000" y="4773246"/>
            <a:ext cx="5237400" cy="136490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423386" y="1549400"/>
            <a:ext cx="5237400" cy="136490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423386" y="3161323"/>
            <a:ext cx="5237400" cy="136490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23386" y="4773246"/>
            <a:ext cx="5237400" cy="136490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470058A7-5294-1D4B-AC39-B469332C391A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7602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Logos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58081" y="2464151"/>
            <a:ext cx="1848910" cy="185060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273589" y="2464151"/>
            <a:ext cx="1848910" cy="185060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489098" y="2464151"/>
            <a:ext cx="1848910" cy="185060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76873D7B-F3F6-FD4C-81F4-625CD6B2C3E5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802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Logos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872713" y="1538850"/>
            <a:ext cx="1848910" cy="185060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69594" y="1538850"/>
            <a:ext cx="1848910" cy="185060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66475" y="1538850"/>
            <a:ext cx="1848910" cy="185060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463355" y="1538850"/>
            <a:ext cx="1848910" cy="185060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872713" y="3683739"/>
            <a:ext cx="1848910" cy="185060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069594" y="3683739"/>
            <a:ext cx="1848910" cy="185060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266475" y="3683739"/>
            <a:ext cx="1848910" cy="185060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463355" y="3683739"/>
            <a:ext cx="1848910" cy="185060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B889385B-2535-494C-81D0-1C67B131ED3C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9117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Logos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53270" y="1538851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653270" y="3098869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653270" y="4657407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2569787" y="1538851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2569787" y="3098869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2569787" y="4657407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4486304" y="1538851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4486304" y="3098869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4486304" y="4657407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36"/>
          </p:nvPr>
        </p:nvSpPr>
        <p:spPr>
          <a:xfrm>
            <a:off x="6402821" y="1538851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6402821" y="3098869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6402821" y="4657407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8319338" y="1538851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8319338" y="3098869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8319338" y="4657407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10235853" y="1538851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10235853" y="3098869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0235853" y="4657407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26CAB1F5-2691-CE43-882A-9C569EA6B4D9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07859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privacid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Aviso de privacidad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8" y="1536700"/>
            <a:ext cx="11022012" cy="45815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s-ES_tradnl" dirty="0"/>
              <a:t>Texto aviso privacidad 9 – 14 pt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964D8F86-C56B-5942-9C6D-C146FC1576C4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9286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286500" y="1536700"/>
            <a:ext cx="5372100" cy="4584700"/>
          </a:xfrm>
        </p:spPr>
        <p:txBody>
          <a:bodyPr rtlCol="0">
            <a:norm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156338" y="3457575"/>
            <a:ext cx="4558625" cy="1749425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AUTOR 18 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155700" y="2580782"/>
            <a:ext cx="4559300" cy="876793"/>
          </a:xfrm>
        </p:spPr>
        <p:txBody>
          <a:bodyPr/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Cita 24 - 26 pt</a:t>
            </a:r>
          </a:p>
        </p:txBody>
      </p:sp>
    </p:spTree>
    <p:extLst>
      <p:ext uri="{BB962C8B-B14F-4D97-AF65-F5344CB8AC3E}">
        <p14:creationId xmlns:p14="http://schemas.microsoft.com/office/powerpoint/2010/main" val="179877988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30238" y="1562100"/>
            <a:ext cx="5224462" cy="2578100"/>
          </a:xfrm>
          <a:prstGeom prst="rect">
            <a:avLst/>
          </a:prstGeom>
          <a:noFill/>
          <a:ln w="28575" cmpd="sng">
            <a:solidFill>
              <a:srgbClr val="0033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ln>
                <a:solidFill>
                  <a:srgbClr val="0033A0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21438" y="1562100"/>
            <a:ext cx="5224462" cy="2578100"/>
          </a:xfrm>
          <a:prstGeom prst="rect">
            <a:avLst/>
          </a:prstGeom>
          <a:noFill/>
          <a:ln w="28575" cmpd="sng">
            <a:solidFill>
              <a:srgbClr val="0033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ln>
                <a:solidFill>
                  <a:srgbClr val="0033A0"/>
                </a:solidFill>
              </a:ln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0238" y="4279900"/>
            <a:ext cx="5224462" cy="1676400"/>
          </a:xfrm>
          <a:prstGeom prst="rect">
            <a:avLst/>
          </a:prstGeom>
          <a:noFill/>
          <a:ln w="28575" cmpd="sng">
            <a:solidFill>
              <a:srgbClr val="0033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ln>
                <a:solidFill>
                  <a:srgbClr val="0033A0"/>
                </a:solidFill>
              </a:ln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21438" y="4279900"/>
            <a:ext cx="5224462" cy="1676400"/>
          </a:xfrm>
          <a:prstGeom prst="rect">
            <a:avLst/>
          </a:prstGeom>
          <a:noFill/>
          <a:ln w="28575" cmpd="sng">
            <a:solidFill>
              <a:srgbClr val="0033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ln>
                <a:solidFill>
                  <a:srgbClr val="0033A0"/>
                </a:solidFill>
              </a:ln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000" y="630000"/>
            <a:ext cx="9110900" cy="719843"/>
          </a:xfrm>
        </p:spPr>
        <p:txBody>
          <a:bodyPr/>
          <a:lstStyle/>
          <a:p>
            <a:r>
              <a:rPr lang="es-ES_tradnl" dirty="0"/>
              <a:t>Título resumen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97496" y="2476500"/>
            <a:ext cx="4614304" cy="14732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s-ES_tradnl" dirty="0"/>
              <a:t>Texto resumen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897496" y="1765300"/>
            <a:ext cx="4614304" cy="698500"/>
          </a:xfrm>
          <a:prstGeom prst="rect">
            <a:avLst/>
          </a:prstGeo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 baseline="0">
                <a:solidFill>
                  <a:srgbClr val="65686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Subtítulo 14 – 20 pt</a:t>
            </a:r>
          </a:p>
          <a:p>
            <a:pPr lvl="1"/>
            <a:r>
              <a:rPr lang="es-ES_tradnl" dirty="0"/>
              <a:t>Subtítulo secundario 12 – 18 pt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720191" y="2476500"/>
            <a:ext cx="4614304" cy="14732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s-ES_tradnl" dirty="0"/>
              <a:t>Texto resumen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720191" y="1765300"/>
            <a:ext cx="4614304" cy="698500"/>
          </a:xfrm>
          <a:prstGeom prst="rect">
            <a:avLst/>
          </a:prstGeo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 baseline="0">
                <a:solidFill>
                  <a:srgbClr val="65686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Subtítulo 14 – 20 pt</a:t>
            </a:r>
          </a:p>
          <a:p>
            <a:pPr lvl="1"/>
            <a:r>
              <a:rPr lang="es-ES_tradnl" dirty="0"/>
              <a:t>Subtítulo secundario 12 – 18 pt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97496" y="5163038"/>
            <a:ext cx="4614304" cy="5715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s-ES_tradnl" dirty="0"/>
              <a:t>Texto resumen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897496" y="4451838"/>
            <a:ext cx="4614304" cy="698500"/>
          </a:xfrm>
          <a:prstGeom prst="rect">
            <a:avLst/>
          </a:prstGeo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 baseline="0">
                <a:solidFill>
                  <a:srgbClr val="65686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Subtítulo 14 – 20 pt</a:t>
            </a:r>
          </a:p>
          <a:p>
            <a:pPr lvl="1"/>
            <a:r>
              <a:rPr lang="es-ES_tradnl" dirty="0"/>
              <a:t>Subtítulo secundario 12 – 18 pt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720191" y="5163038"/>
            <a:ext cx="4614304" cy="5715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s-ES_tradnl" dirty="0"/>
              <a:t>Texto resumen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720191" y="4451838"/>
            <a:ext cx="4614304" cy="698500"/>
          </a:xfrm>
          <a:prstGeom prst="rect">
            <a:avLst/>
          </a:prstGeo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 baseline="0">
                <a:solidFill>
                  <a:srgbClr val="65686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Subtítulo 14 – 20 pt</a:t>
            </a:r>
          </a:p>
          <a:p>
            <a:pPr lvl="1"/>
            <a:r>
              <a:rPr lang="es-ES_tradnl" dirty="0"/>
              <a:t>Subtítulo secundario 12 – 18 pt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3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85521D0A-E8BF-DC4F-ADA6-BE9ED55AB7F0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1454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30238" y="1562100"/>
            <a:ext cx="5224462" cy="2578100"/>
          </a:xfrm>
          <a:prstGeom prst="rect">
            <a:avLst/>
          </a:prstGeom>
          <a:solidFill>
            <a:schemeClr val="accent1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ln>
                <a:solidFill>
                  <a:srgbClr val="0033A0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21438" y="1562100"/>
            <a:ext cx="5224462" cy="2578100"/>
          </a:xfrm>
          <a:prstGeom prst="rect">
            <a:avLst/>
          </a:prstGeom>
          <a:solidFill>
            <a:schemeClr val="accent1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ln>
                <a:solidFill>
                  <a:srgbClr val="0033A0"/>
                </a:solidFill>
              </a:ln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0238" y="4279900"/>
            <a:ext cx="5224462" cy="1676400"/>
          </a:xfrm>
          <a:prstGeom prst="rect">
            <a:avLst/>
          </a:prstGeom>
          <a:solidFill>
            <a:schemeClr val="accent1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ln>
                <a:solidFill>
                  <a:srgbClr val="0033A0"/>
                </a:solidFill>
              </a:ln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21438" y="4279900"/>
            <a:ext cx="5224462" cy="1676400"/>
          </a:xfrm>
          <a:prstGeom prst="rect">
            <a:avLst/>
          </a:prstGeom>
          <a:solidFill>
            <a:schemeClr val="accent1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ln>
                <a:solidFill>
                  <a:srgbClr val="0033A0"/>
                </a:solidFill>
              </a:ln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000" y="630000"/>
            <a:ext cx="9110900" cy="719843"/>
          </a:xfrm>
        </p:spPr>
        <p:txBody>
          <a:bodyPr/>
          <a:lstStyle/>
          <a:p>
            <a:r>
              <a:rPr lang="es-ES_tradnl" dirty="0"/>
              <a:t>Título resumen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97496" y="2476500"/>
            <a:ext cx="4614304" cy="14732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resumen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897496" y="1765300"/>
            <a:ext cx="4614304" cy="698500"/>
          </a:xfrm>
          <a:prstGeom prst="rect">
            <a:avLst/>
          </a:prstGeom>
        </p:spPr>
        <p:txBody>
          <a:bodyPr/>
          <a:lstStyle>
            <a:lvl1pPr marL="0" indent="0">
              <a:defRPr sz="1400" b="1">
                <a:solidFill>
                  <a:schemeClr val="bg2"/>
                </a:solidFill>
              </a:defRPr>
            </a:lvl1pPr>
            <a:lvl2pPr marL="0" indent="0">
              <a:buNone/>
              <a:defRPr b="1" baseline="0">
                <a:solidFill>
                  <a:schemeClr val="bg1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Subtítulo 14 – 20 pt</a:t>
            </a:r>
          </a:p>
          <a:p>
            <a:pPr lvl="1"/>
            <a:r>
              <a:rPr lang="es-ES_tradnl" dirty="0"/>
              <a:t>Subtítulo secundario 12 – 18 pt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720191" y="2476500"/>
            <a:ext cx="4614304" cy="14732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resumen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720191" y="1765300"/>
            <a:ext cx="4614304" cy="698500"/>
          </a:xfrm>
          <a:prstGeom prst="rect">
            <a:avLst/>
          </a:prstGeom>
        </p:spPr>
        <p:txBody>
          <a:bodyPr/>
          <a:lstStyle>
            <a:lvl1pPr marL="0" indent="0">
              <a:defRPr sz="1400" b="1">
                <a:solidFill>
                  <a:schemeClr val="bg2"/>
                </a:solidFill>
              </a:defRPr>
            </a:lvl1pPr>
            <a:lvl2pPr marL="0" indent="0">
              <a:buNone/>
              <a:defRPr b="1" baseline="0">
                <a:solidFill>
                  <a:schemeClr val="bg1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Subtítulo 14 – 20 pt</a:t>
            </a:r>
          </a:p>
          <a:p>
            <a:pPr lvl="1"/>
            <a:r>
              <a:rPr lang="es-ES_tradnl" dirty="0"/>
              <a:t>Subtítulo secundario 12 – 18 pt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97496" y="5172807"/>
            <a:ext cx="4614304" cy="551962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resumen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897496" y="4461607"/>
            <a:ext cx="4614304" cy="698500"/>
          </a:xfrm>
          <a:prstGeom prst="rect">
            <a:avLst/>
          </a:prstGeom>
        </p:spPr>
        <p:txBody>
          <a:bodyPr/>
          <a:lstStyle>
            <a:lvl1pPr marL="0" indent="0">
              <a:defRPr sz="1400" b="1">
                <a:solidFill>
                  <a:schemeClr val="bg2"/>
                </a:solidFill>
              </a:defRPr>
            </a:lvl1pPr>
            <a:lvl2pPr marL="0" indent="0">
              <a:buNone/>
              <a:defRPr b="1" baseline="0">
                <a:solidFill>
                  <a:schemeClr val="bg1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Subtítulo 14 – 20 pt</a:t>
            </a:r>
          </a:p>
          <a:p>
            <a:pPr lvl="1"/>
            <a:r>
              <a:rPr lang="es-ES_tradnl" dirty="0"/>
              <a:t>Subtítulo secundario 12 – 18 pt</a:t>
            </a: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6720191" y="5172807"/>
            <a:ext cx="4614304" cy="551962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resumen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720191" y="4461607"/>
            <a:ext cx="4614304" cy="698500"/>
          </a:xfrm>
          <a:prstGeom prst="rect">
            <a:avLst/>
          </a:prstGeom>
        </p:spPr>
        <p:txBody>
          <a:bodyPr/>
          <a:lstStyle>
            <a:lvl1pPr marL="0" indent="0">
              <a:defRPr sz="1400" b="1">
                <a:solidFill>
                  <a:schemeClr val="bg2"/>
                </a:solidFill>
              </a:defRPr>
            </a:lvl1pPr>
            <a:lvl2pPr marL="0" indent="0">
              <a:buNone/>
              <a:defRPr b="1" baseline="0">
                <a:solidFill>
                  <a:schemeClr val="bg1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Subtítulo 14 – 20 pt</a:t>
            </a:r>
          </a:p>
          <a:p>
            <a:pPr lvl="1"/>
            <a:r>
              <a:rPr lang="es-ES_tradnl" dirty="0"/>
              <a:t>Subtítulo secundario 12 – 18 pt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DFE338D7-1169-E049-BDD1-122DCD06E313}" type="datetime4">
              <a:rPr lang="es-CO" smtClean="0"/>
              <a:t>18 de abril de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73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7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60.xml"/><Relationship Id="rId16" Type="http://schemas.openxmlformats.org/officeDocument/2006/relationships/theme" Target="../theme/theme11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7.xml"/><Relationship Id="rId9" Type="http://schemas.openxmlformats.org/officeDocument/2006/relationships/image" Target="../media/image6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heme" Target="../theme/theme13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Relationship Id="rId9" Type="http://schemas.openxmlformats.org/officeDocument/2006/relationships/image" Target="../media/image6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image" Target="../media/image6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5" Type="http://schemas.openxmlformats.org/officeDocument/2006/relationships/image" Target="../media/image6.png"/><Relationship Id="rId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7.png"/><Relationship Id="rId5" Type="http://schemas.openxmlformats.org/officeDocument/2006/relationships/theme" Target="../theme/theme16.xml"/><Relationship Id="rId4" Type="http://schemas.openxmlformats.org/officeDocument/2006/relationships/slideLayout" Target="../slideLayouts/slideLayout10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4" Type="http://schemas.openxmlformats.org/officeDocument/2006/relationships/image" Target="../media/image6.pn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theme" Target="../theme/theme18.xml"/><Relationship Id="rId5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6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6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49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7.pn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 txBox="1">
            <a:spLocks/>
          </p:cNvSpPr>
          <p:nvPr/>
        </p:nvSpPr>
        <p:spPr>
          <a:xfrm>
            <a:off x="1055688" y="3841750"/>
            <a:ext cx="4257675" cy="1511300"/>
          </a:xfrm>
          <a:prstGeom prst="rect">
            <a:avLst/>
          </a:prstGeom>
        </p:spPr>
        <p:txBody>
          <a:bodyPr anchor="b"/>
          <a:lstStyle>
            <a:lvl1pPr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FFFFFF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885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1217706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826560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243541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s-ES_tradnl"/>
              <a:t>Click to edit Master title style</a:t>
            </a:r>
            <a:endParaRPr lang="en-US" dirty="0"/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1055688" y="5432425"/>
            <a:ext cx="4257675" cy="377825"/>
          </a:xfrm>
          <a:prstGeom prst="rect">
            <a:avLst/>
          </a:prstGeom>
        </p:spPr>
        <p:txBody>
          <a:bodyPr/>
          <a:lstStyle>
            <a:lvl1pPr marL="0" indent="0" algn="l" defTabSz="608853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>
                    <a:lumMod val="8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08853" indent="0" algn="ctr" defTabSz="608853" rtl="0" eaLnBrk="1" fontAlgn="base" hangingPunct="1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rgbClr val="E3E829"/>
              </a:buClr>
              <a:buSzPct val="120000"/>
              <a:buFont typeface="Arial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1217706" indent="0" algn="ctr" defTabSz="608853" rtl="0" eaLnBrk="1" fontAlgn="base" hangingPunct="1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rgbClr val="0033A0"/>
              </a:buClr>
              <a:buFont typeface="Wingdings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826560" indent="0" algn="ctr" defTabSz="608853" rtl="0" eaLnBrk="1" fontAlgn="base" hangingPunct="1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rgbClr val="00AEC7"/>
              </a:buClr>
              <a:buFont typeface="Lucida Grande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2435413" indent="0" algn="ctr" defTabSz="608853" rtl="0" eaLnBrk="1" fontAlgn="base" hangingPunct="1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3044266" indent="0" algn="ctr" defTabSz="60885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3119" indent="0" algn="ctr" defTabSz="60885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1973" indent="0" algn="ctr" defTabSz="60885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0826" indent="0" algn="ctr" defTabSz="60885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pic>
        <p:nvPicPr>
          <p:cNvPr id="5" name="Picture 37" descr="logotipoB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088" y="573088"/>
            <a:ext cx="20288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4328" r:id="rId1"/>
    <p:sldLayoutId id="2147494330" r:id="rId2"/>
    <p:sldLayoutId id="2147494331" r:id="rId3"/>
    <p:sldLayoutId id="2147494332" r:id="rId4"/>
    <p:sldLayoutId id="2147494333" r:id="rId5"/>
  </p:sldLayoutIdLst>
  <p:hf hdr="0"/>
  <p:txStyles>
    <p:titleStyle>
      <a:lvl1pPr algn="l" defTabSz="608013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rgbClr val="0033A0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455613" indent="-455613" algn="l" defTabSz="608013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200" kern="1200">
          <a:solidFill>
            <a:srgbClr val="676767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1" fontAlgn="base" hangingPunct="1">
        <a:lnSpc>
          <a:spcPct val="130000"/>
        </a:lnSpc>
        <a:spcBef>
          <a:spcPts val="300"/>
        </a:spcBef>
        <a:spcAft>
          <a:spcPct val="0"/>
        </a:spcAft>
        <a:buClr>
          <a:srgbClr val="E3E829"/>
        </a:buClr>
        <a:buSzPct val="120000"/>
        <a:buFont typeface="Arial" charset="0"/>
        <a:buChar char="•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2pPr>
      <a:lvl3pPr marL="454025" indent="-223838" algn="l" defTabSz="608013" rtl="0" eaLnBrk="1" fontAlgn="base" hangingPunct="1">
        <a:lnSpc>
          <a:spcPct val="130000"/>
        </a:lnSpc>
        <a:spcBef>
          <a:spcPts val="300"/>
        </a:spcBef>
        <a:spcAft>
          <a:spcPct val="0"/>
        </a:spcAft>
        <a:buClr>
          <a:srgbClr val="0033A0"/>
        </a:buClr>
        <a:buFont typeface="Wingdings" charset="0"/>
        <a:buChar char="§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3pPr>
      <a:lvl4pPr marL="758825" indent="-303213" algn="l" defTabSz="608013" rtl="0" eaLnBrk="1" fontAlgn="base" hangingPunct="1">
        <a:lnSpc>
          <a:spcPct val="130000"/>
        </a:lnSpc>
        <a:spcBef>
          <a:spcPts val="300"/>
        </a:spcBef>
        <a:spcAft>
          <a:spcPct val="0"/>
        </a:spcAft>
        <a:buClr>
          <a:srgbClr val="00AEC7"/>
        </a:buClr>
        <a:buFont typeface="Lucida Grande" charset="0"/>
        <a:buChar char="‣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4pPr>
      <a:lvl5pPr marL="985838" indent="-225425" algn="l" defTabSz="608013" rtl="0" eaLnBrk="1" fontAlgn="base" hangingPunct="1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Font typeface="Arial" charset="0"/>
        <a:buChar char="•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5pPr>
      <a:lvl6pPr marL="334869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405313" y="0"/>
            <a:ext cx="7783512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76804" name="Title Placeholder 1"/>
          <p:cNvSpPr>
            <a:spLocks noGrp="1"/>
          </p:cNvSpPr>
          <p:nvPr>
            <p:ph type="title"/>
          </p:nvPr>
        </p:nvSpPr>
        <p:spPr bwMode="auto">
          <a:xfrm>
            <a:off x="630238" y="630238"/>
            <a:ext cx="34575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7680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547813"/>
            <a:ext cx="3478213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40" descr="logotipoD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620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333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544" r:id="rId1"/>
    <p:sldLayoutId id="2147494519" r:id="rId2"/>
    <p:sldLayoutId id="2147494520" r:id="rId3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0033A0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200" kern="1200">
          <a:solidFill>
            <a:srgbClr val="676767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80000"/>
        <a:buFont typeface="Lucida Grande" charset="0"/>
        <a:buChar char="›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40000"/>
        <a:buFont typeface="Wingdings" charset="0"/>
        <a:buChar char="§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rgbClr val="00AEC7"/>
        </a:buClr>
        <a:buSzPct val="80000"/>
        <a:buFont typeface="Lucida Grande" charset="0"/>
        <a:buChar char="▲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30238"/>
            <a:ext cx="922178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7987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547813"/>
            <a:ext cx="11042650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581164CD-394A-EB49-AE3D-F11437847881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40" descr="logotipoD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620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22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522" r:id="rId1"/>
    <p:sldLayoutId id="2147494523" r:id="rId2"/>
    <p:sldLayoutId id="2147494524" r:id="rId3"/>
    <p:sldLayoutId id="2147494525" r:id="rId4"/>
    <p:sldLayoutId id="2147494526" r:id="rId5"/>
    <p:sldLayoutId id="2147494527" r:id="rId6"/>
    <p:sldLayoutId id="2147494528" r:id="rId7"/>
    <p:sldLayoutId id="2147494529" r:id="rId8"/>
    <p:sldLayoutId id="2147494530" r:id="rId9"/>
    <p:sldLayoutId id="2147494531" r:id="rId10"/>
    <p:sldLayoutId id="2147494532" r:id="rId11"/>
    <p:sldLayoutId id="2147494533" r:id="rId12"/>
    <p:sldLayoutId id="2147494534" r:id="rId13"/>
    <p:sldLayoutId id="2147494535" r:id="rId14"/>
    <p:sldLayoutId id="2147494536" r:id="rId15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200" kern="1200">
          <a:solidFill>
            <a:srgbClr val="F2F2F2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bg1"/>
        </a:buClr>
        <a:buSzPct val="180000"/>
        <a:buFont typeface="Lucida Grande" charset="0"/>
        <a:buChar char="›"/>
        <a:defRPr sz="1200" kern="1200">
          <a:solidFill>
            <a:srgbClr val="F2F2F2"/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rgbClr val="F2F2F2"/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bg1"/>
        </a:buClr>
        <a:buSzPct val="140000"/>
        <a:buFont typeface="Wingdings" charset="0"/>
        <a:buChar char="§"/>
        <a:defRPr sz="1200" kern="1200">
          <a:solidFill>
            <a:srgbClr val="F2F2F2"/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bg2"/>
        </a:buClr>
        <a:buSzPct val="80000"/>
        <a:buFont typeface="Lucida Grande" charset="0"/>
        <a:buChar char="▲"/>
        <a:defRPr sz="1200" kern="1200">
          <a:solidFill>
            <a:srgbClr val="F2F2F2"/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Placeholder 1"/>
          <p:cNvSpPr>
            <a:spLocks noGrp="1"/>
          </p:cNvSpPr>
          <p:nvPr>
            <p:ph type="title"/>
          </p:nvPr>
        </p:nvSpPr>
        <p:spPr bwMode="auto">
          <a:xfrm>
            <a:off x="638910" y="630238"/>
            <a:ext cx="922178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BF43DE2E-FE27-FF4A-9DE6-072A46C2FA9D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4" descr="logotipoC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4298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331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546" r:id="rId1"/>
    <p:sldLayoutId id="2147494442" r:id="rId2"/>
    <p:sldLayoutId id="2147494443" r:id="rId3"/>
    <p:sldLayoutId id="2147494444" r:id="rId4"/>
    <p:sldLayoutId id="2147494445" r:id="rId5"/>
    <p:sldLayoutId id="2147494446" r:id="rId6"/>
    <p:sldLayoutId id="2147494490" r:id="rId7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0033A0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455613" indent="-455613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200" kern="1200">
          <a:solidFill>
            <a:srgbClr val="676767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80000"/>
        <a:buFont typeface="Lucida Grande" charset="0"/>
        <a:buChar char="›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40000"/>
        <a:buFont typeface="Wingdings" charset="0"/>
        <a:buChar char="§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rgbClr val="00AEC7"/>
        </a:buClr>
        <a:buSzPct val="80000"/>
        <a:buFont typeface="Lucida Grande" charset="0"/>
        <a:buChar char="▲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Placeholder 1"/>
          <p:cNvSpPr>
            <a:spLocks noGrp="1"/>
          </p:cNvSpPr>
          <p:nvPr>
            <p:ph type="title"/>
          </p:nvPr>
        </p:nvSpPr>
        <p:spPr bwMode="auto">
          <a:xfrm>
            <a:off x="638910" y="630238"/>
            <a:ext cx="922178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Título biografía 24 – 36 pt</a:t>
            </a:r>
            <a:br>
              <a:rPr lang="es-ES_tradnl" dirty="0"/>
            </a:br>
            <a:r>
              <a:rPr lang="es-ES_tradnl" dirty="0"/>
              <a:t/>
            </a:r>
            <a:br>
              <a:rPr lang="es-ES_tradnl" dirty="0"/>
            </a:br>
            <a:endParaRPr lang="en-US" dirty="0"/>
          </a:p>
        </p:txBody>
      </p:sp>
      <p:sp>
        <p:nvSpPr>
          <p:cNvPr id="819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38910" y="1547813"/>
            <a:ext cx="11012612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58C13456-4107-F94A-B7C1-CFD6E264FD1A}" type="datetime4">
              <a:rPr lang="es-CO" smtClean="0"/>
              <a:t>18 de abril de 2024</a:t>
            </a:fld>
            <a:endParaRPr lang="en-US" dirty="0"/>
          </a:p>
        </p:txBody>
      </p:sp>
      <p:pic>
        <p:nvPicPr>
          <p:cNvPr id="10" name="Picture 4" descr="logotipoC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4298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761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547" r:id="rId1"/>
    <p:sldLayoutId id="2147494470" r:id="rId2"/>
    <p:sldLayoutId id="2147494471" r:id="rId3"/>
    <p:sldLayoutId id="2147494472" r:id="rId4"/>
    <p:sldLayoutId id="2147494473" r:id="rId5"/>
    <p:sldLayoutId id="2147494491" r:id="rId6"/>
    <p:sldLayoutId id="2147494474" r:id="rId7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0033A0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200" kern="1200">
          <a:solidFill>
            <a:srgbClr val="676767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80000"/>
        <a:buFont typeface="Lucida Grande" charset="0"/>
        <a:buChar char="›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40000"/>
        <a:buFont typeface="Wingdings" charset="0"/>
        <a:buChar char="§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rgbClr val="00AEC7"/>
        </a:buClr>
        <a:buSzPct val="80000"/>
        <a:buFont typeface="Lucida Grande" charset="0"/>
        <a:buChar char="▲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Placeholder 1"/>
          <p:cNvSpPr>
            <a:spLocks noGrp="1"/>
          </p:cNvSpPr>
          <p:nvPr>
            <p:ph type="title"/>
          </p:nvPr>
        </p:nvSpPr>
        <p:spPr bwMode="auto">
          <a:xfrm>
            <a:off x="638910" y="630238"/>
            <a:ext cx="922178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38910" y="1547813"/>
            <a:ext cx="11012612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7023F3DC-34AE-9A48-83E3-C224D360042A}" type="datetime4">
              <a:rPr lang="es-CO" smtClean="0"/>
              <a:t>18 de abril de 2024</a:t>
            </a:fld>
            <a:endParaRPr lang="en-US" dirty="0"/>
          </a:p>
        </p:txBody>
      </p:sp>
      <p:pic>
        <p:nvPicPr>
          <p:cNvPr id="10" name="Picture 4" descr="logotipoC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4298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5378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548" r:id="rId1"/>
    <p:sldLayoutId id="2147494478" r:id="rId2"/>
    <p:sldLayoutId id="2147494479" r:id="rId3"/>
    <p:sldLayoutId id="2147494480" r:id="rId4"/>
    <p:sldLayoutId id="2147494481" r:id="rId5"/>
    <p:sldLayoutId id="2147494503" r:id="rId6"/>
    <p:sldLayoutId id="2147494504" r:id="rId7"/>
    <p:sldLayoutId id="2147494505" r:id="rId8"/>
    <p:sldLayoutId id="2147494482" r:id="rId9"/>
    <p:sldLayoutId id="2147494506" r:id="rId10"/>
    <p:sldLayoutId id="2147494488" r:id="rId11"/>
    <p:sldLayoutId id="2147494489" r:id="rId12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0033A0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200" kern="1200">
          <a:solidFill>
            <a:srgbClr val="676767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80000"/>
        <a:buFont typeface="Lucida Grande" charset="0"/>
        <a:buChar char="›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40000"/>
        <a:buFont typeface="Wingdings" charset="0"/>
        <a:buChar char="§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rgbClr val="00AEC7"/>
        </a:buClr>
        <a:buSzPct val="80000"/>
        <a:buFont typeface="Lucida Grande" charset="0"/>
        <a:buChar char="▲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Title Placeholder 1"/>
          <p:cNvSpPr>
            <a:spLocks noGrp="1"/>
          </p:cNvSpPr>
          <p:nvPr>
            <p:ph type="title"/>
          </p:nvPr>
        </p:nvSpPr>
        <p:spPr bwMode="auto">
          <a:xfrm>
            <a:off x="1546225" y="2573338"/>
            <a:ext cx="50196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Título cortinilla 24 – 36 pt</a:t>
            </a:r>
            <a:endParaRPr lang="en-US" dirty="0"/>
          </a:p>
        </p:txBody>
      </p:sp>
      <p:sp>
        <p:nvSpPr>
          <p:cNvPr id="9626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46225" y="3305175"/>
            <a:ext cx="5019675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Subtítulo cortinilla 14 – 20 pt</a:t>
            </a:r>
          </a:p>
        </p:txBody>
      </p:sp>
      <p:pic>
        <p:nvPicPr>
          <p:cNvPr id="6" name="Picture 4" descr="logotipoC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4298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4549" r:id="rId1"/>
    <p:sldLayoutId id="2147494370" r:id="rId2"/>
    <p:sldLayoutId id="2147494371" r:id="rId3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0033A0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600" b="1" kern="1200">
          <a:solidFill>
            <a:srgbClr val="00AEC7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80000"/>
        <a:buFont typeface="Lucida Grande" charset="0"/>
        <a:buChar char="›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40000"/>
        <a:buFont typeface="Wingdings" charset="0"/>
        <a:buChar char="§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rgbClr val="00AEC7"/>
        </a:buClr>
        <a:buSzPct val="80000"/>
        <a:buFont typeface="Lucida Grande" charset="0"/>
        <a:buChar char="▲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Placeholder 1"/>
          <p:cNvSpPr>
            <a:spLocks noGrp="1"/>
          </p:cNvSpPr>
          <p:nvPr>
            <p:ph type="title"/>
          </p:nvPr>
        </p:nvSpPr>
        <p:spPr bwMode="auto">
          <a:xfrm>
            <a:off x="1546225" y="2573338"/>
            <a:ext cx="50196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Titulo cortinilla 24 – 36 pt</a:t>
            </a:r>
            <a:endParaRPr lang="en-US" dirty="0"/>
          </a:p>
        </p:txBody>
      </p:sp>
      <p:sp>
        <p:nvSpPr>
          <p:cNvPr id="10035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46225" y="3305175"/>
            <a:ext cx="5019675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Subtítulo cortinilla 14 – 20 pt</a:t>
            </a:r>
          </a:p>
        </p:txBody>
      </p:sp>
      <p:pic>
        <p:nvPicPr>
          <p:cNvPr id="6" name="Picture 40" descr="logotipoD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620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4550" r:id="rId1"/>
    <p:sldLayoutId id="2147494372" r:id="rId2"/>
    <p:sldLayoutId id="2147494373" r:id="rId3"/>
    <p:sldLayoutId id="2147494374" r:id="rId4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600" b="1" kern="1200">
          <a:solidFill>
            <a:schemeClr val="bg2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80000"/>
        <a:buFont typeface="Lucida Grande" charset="0"/>
        <a:buChar char="›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40000"/>
        <a:buFont typeface="Wingdings" charset="0"/>
        <a:buChar char="§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rgbClr val="00AEC7"/>
        </a:buClr>
        <a:buSzPct val="80000"/>
        <a:buFont typeface="Lucida Grande" charset="0"/>
        <a:buChar char="▲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Placeholder 1"/>
          <p:cNvSpPr>
            <a:spLocks noGrp="1"/>
          </p:cNvSpPr>
          <p:nvPr>
            <p:ph type="title"/>
          </p:nvPr>
        </p:nvSpPr>
        <p:spPr bwMode="auto">
          <a:xfrm>
            <a:off x="1727200" y="2700338"/>
            <a:ext cx="51054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Cierre 24 – 36 pt</a:t>
            </a:r>
            <a:endParaRPr lang="en-US" dirty="0"/>
          </a:p>
        </p:txBody>
      </p:sp>
      <p:sp>
        <p:nvSpPr>
          <p:cNvPr id="10547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727200" y="3440113"/>
            <a:ext cx="5105400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</p:txBody>
      </p:sp>
      <p:pic>
        <p:nvPicPr>
          <p:cNvPr id="6" name="Picture 4" descr="logotipo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4298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4551" r:id="rId1"/>
    <p:sldLayoutId id="2147494376" r:id="rId2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0033A0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600" b="1" kern="1200">
          <a:solidFill>
            <a:srgbClr val="00AEC7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80000"/>
        <a:buFont typeface="Lucida Grande" charset="0"/>
        <a:buChar char="›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40000"/>
        <a:buFont typeface="Wingdings" charset="0"/>
        <a:buChar char="§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rgbClr val="00AEC7"/>
        </a:buClr>
        <a:buSzPct val="80000"/>
        <a:buFont typeface="Lucida Grande" charset="0"/>
        <a:buChar char="▲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Placeholder 1"/>
          <p:cNvSpPr>
            <a:spLocks noGrp="1"/>
          </p:cNvSpPr>
          <p:nvPr>
            <p:ph type="title"/>
          </p:nvPr>
        </p:nvSpPr>
        <p:spPr bwMode="auto">
          <a:xfrm>
            <a:off x="1727200" y="2700338"/>
            <a:ext cx="51054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Cierre 24 – 36 pt</a:t>
            </a:r>
            <a:endParaRPr lang="en-US" dirty="0"/>
          </a:p>
        </p:txBody>
      </p:sp>
      <p:sp>
        <p:nvSpPr>
          <p:cNvPr id="1075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727200" y="3440113"/>
            <a:ext cx="5105400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</p:txBody>
      </p:sp>
      <p:pic>
        <p:nvPicPr>
          <p:cNvPr id="6" name="Picture 40" descr="logotipoD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620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4552" r:id="rId1"/>
    <p:sldLayoutId id="2147494553" r:id="rId2"/>
    <p:sldLayoutId id="2147494378" r:id="rId3"/>
    <p:sldLayoutId id="2147494507" r:id="rId4"/>
    <p:sldLayoutId id="2147494508" r:id="rId5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600" b="1" kern="1200">
          <a:solidFill>
            <a:srgbClr val="4EC3E0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80000"/>
        <a:buFont typeface="Lucida Grande" charset="0"/>
        <a:buChar char="›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40000"/>
        <a:buFont typeface="Wingdings" charset="0"/>
        <a:buChar char="§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rgbClr val="00AEC7"/>
        </a:buClr>
        <a:buSzPct val="80000"/>
        <a:buFont typeface="Lucida Grande" charset="0"/>
        <a:buChar char="▲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 dirty="0"/>
              <a:t>|                                                  |  SURA © Todos los derechos reservados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239" y="1558161"/>
            <a:ext cx="10998730" cy="4577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Tema 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8295" y="6346825"/>
            <a:ext cx="1948750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30A99A4B-92D6-4249-ABB0-98E3F5D57D89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37" name="Title Placeholder 35"/>
          <p:cNvSpPr>
            <a:spLocks noGrp="1"/>
          </p:cNvSpPr>
          <p:nvPr>
            <p:ph type="title"/>
          </p:nvPr>
        </p:nvSpPr>
        <p:spPr>
          <a:xfrm>
            <a:off x="624239" y="636323"/>
            <a:ext cx="9136465" cy="921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dirty="0"/>
              <a:t>Agenda o Índice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4" descr="logotipoC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4298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83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406" r:id="rId1"/>
    <p:sldLayoutId id="2147494538" r:id="rId2"/>
    <p:sldLayoutId id="2147494537" r:id="rId3"/>
    <p:sldLayoutId id="2147494402" r:id="rId4"/>
    <p:sldLayoutId id="2147494403" r:id="rId5"/>
    <p:sldLayoutId id="2147494404" r:id="rId6"/>
    <p:sldLayoutId id="2147494417" r:id="rId7"/>
    <p:sldLayoutId id="2147494418" r:id="rId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800" b="1" kern="1200">
          <a:solidFill>
            <a:schemeClr val="accent3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accent3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accent3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accent3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accent3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58161"/>
            <a:ext cx="11042400" cy="4577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Tema A</a:t>
            </a:r>
          </a:p>
        </p:txBody>
      </p:sp>
      <p:sp>
        <p:nvSpPr>
          <p:cNvPr id="37" name="Title Placeholder 35"/>
          <p:cNvSpPr>
            <a:spLocks noGrp="1"/>
          </p:cNvSpPr>
          <p:nvPr>
            <p:ph type="title"/>
          </p:nvPr>
        </p:nvSpPr>
        <p:spPr>
          <a:xfrm>
            <a:off x="609601" y="636324"/>
            <a:ext cx="9151104" cy="9218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dirty="0"/>
              <a:t>Agenda o Índice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93952" y="6350000"/>
            <a:ext cx="1897436" cy="16947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884D2F39-6B9B-C243-A017-2A1C859F428E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40" descr="logotipoD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620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194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409" r:id="rId1"/>
    <p:sldLayoutId id="2147494415" r:id="rId2"/>
    <p:sldLayoutId id="2147494419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800" b="1" kern="1200">
          <a:solidFill>
            <a:schemeClr val="bg2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accent3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accent3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accent3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accent3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Placeholder 1"/>
          <p:cNvSpPr>
            <a:spLocks noGrp="1"/>
          </p:cNvSpPr>
          <p:nvPr>
            <p:ph type="title"/>
          </p:nvPr>
        </p:nvSpPr>
        <p:spPr bwMode="auto">
          <a:xfrm>
            <a:off x="638910" y="630238"/>
            <a:ext cx="922178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819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38910" y="1547813"/>
            <a:ext cx="11012612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7415"/>
            <a:ext cx="1871778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63907CF4-3A1D-0240-A775-C82090A6CBC7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4" descr="logotipoC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4298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4287" r:id="rId1"/>
    <p:sldLayoutId id="2147494288" r:id="rId2"/>
    <p:sldLayoutId id="2147494289" r:id="rId3"/>
    <p:sldLayoutId id="2147494334" r:id="rId4"/>
    <p:sldLayoutId id="2147494290" r:id="rId5"/>
    <p:sldLayoutId id="2147494335" r:id="rId6"/>
    <p:sldLayoutId id="2147494291" r:id="rId7"/>
    <p:sldLayoutId id="2147494292" r:id="rId8"/>
    <p:sldLayoutId id="2147494293" r:id="rId9"/>
    <p:sldLayoutId id="2147494336" r:id="rId10"/>
    <p:sldLayoutId id="2147494294" r:id="rId11"/>
    <p:sldLayoutId id="2147494337" r:id="rId12"/>
    <p:sldLayoutId id="2147494295" r:id="rId13"/>
    <p:sldLayoutId id="2147494296" r:id="rId14"/>
    <p:sldLayoutId id="2147494297" r:id="rId15"/>
    <p:sldLayoutId id="2147494338" r:id="rId16"/>
    <p:sldLayoutId id="2147494339" r:id="rId17"/>
    <p:sldLayoutId id="2147494341" r:id="rId18"/>
    <p:sldLayoutId id="2147494342" r:id="rId19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0033A0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200" kern="1200">
          <a:solidFill>
            <a:srgbClr val="676767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80000"/>
        <a:buFont typeface="Lucida Grande" charset="0"/>
        <a:buChar char="›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40000"/>
        <a:buFont typeface="Wingdings" charset="0"/>
        <a:buChar char="§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rgbClr val="00AEC7"/>
        </a:buClr>
        <a:buSzPct val="80000"/>
        <a:buFont typeface="Lucida Grande" charset="0"/>
        <a:buChar char="▲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0"/>
            <a:ext cx="80391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47108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30238"/>
            <a:ext cx="71501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471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547813"/>
            <a:ext cx="7150100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693952" y="6346825"/>
            <a:ext cx="1897436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773D3945-FDF9-D741-B21A-73BE40D720F5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4" descr="logotipoC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4298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636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539" r:id="rId1"/>
    <p:sldLayoutId id="2147494493" r:id="rId2"/>
    <p:sldLayoutId id="2147494494" r:id="rId3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200" kern="1200">
          <a:solidFill>
            <a:schemeClr val="bg1">
              <a:lumMod val="95000"/>
            </a:schemeClr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bg1"/>
        </a:buClr>
        <a:buSzPct val="180000"/>
        <a:buFont typeface="Lucida Grande" charset="0"/>
        <a:buChar char="›"/>
        <a:defRPr sz="1200" kern="1200">
          <a:solidFill>
            <a:schemeClr val="bg1">
              <a:lumMod val="95000"/>
            </a:schemeClr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chemeClr val="bg1">
              <a:lumMod val="95000"/>
            </a:schemeClr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bg1"/>
        </a:buClr>
        <a:buSzPct val="140000"/>
        <a:buFont typeface="Wingdings" charset="0"/>
        <a:buChar char="§"/>
        <a:defRPr sz="1200" kern="1200">
          <a:solidFill>
            <a:schemeClr val="bg1">
              <a:lumMod val="95000"/>
            </a:schemeClr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bg2"/>
        </a:buClr>
        <a:buSzPct val="80000"/>
        <a:buFont typeface="Lucida Grande" charset="0"/>
        <a:buChar char="▲"/>
        <a:defRPr sz="1200" kern="1200">
          <a:solidFill>
            <a:schemeClr val="bg1">
              <a:lumMod val="95000"/>
            </a:schemeClr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0"/>
            <a:ext cx="6172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30238"/>
            <a:ext cx="52578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547813"/>
            <a:ext cx="5257800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4" descr="logotipoC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4298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3376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540" r:id="rId1"/>
    <p:sldLayoutId id="2147494496" r:id="rId2"/>
    <p:sldLayoutId id="2147494497" r:id="rId3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200" kern="1200">
          <a:solidFill>
            <a:schemeClr val="bg1">
              <a:lumMod val="95000"/>
            </a:schemeClr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bg1"/>
        </a:buClr>
        <a:buSzPct val="180000"/>
        <a:buFont typeface="Lucida Grande" charset="0"/>
        <a:buChar char="›"/>
        <a:defRPr sz="1200" kern="1200">
          <a:solidFill>
            <a:schemeClr val="bg1">
              <a:lumMod val="95000"/>
            </a:schemeClr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chemeClr val="bg1">
              <a:lumMod val="95000"/>
            </a:schemeClr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bg1"/>
        </a:buClr>
        <a:buSzPct val="140000"/>
        <a:buFont typeface="Wingdings" charset="0"/>
        <a:buChar char="§"/>
        <a:defRPr sz="1200" kern="1200">
          <a:solidFill>
            <a:schemeClr val="bg1">
              <a:lumMod val="95000"/>
            </a:schemeClr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bg2"/>
        </a:buClr>
        <a:buSzPct val="80000"/>
        <a:buFont typeface="Lucida Grande" charset="0"/>
        <a:buChar char="▲"/>
        <a:defRPr sz="1200" kern="1200">
          <a:solidFill>
            <a:schemeClr val="bg1">
              <a:lumMod val="95000"/>
            </a:schemeClr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0"/>
            <a:ext cx="4289902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53251" name="Title Placeholder 1"/>
          <p:cNvSpPr>
            <a:spLocks noGrp="1"/>
          </p:cNvSpPr>
          <p:nvPr>
            <p:ph type="title"/>
          </p:nvPr>
        </p:nvSpPr>
        <p:spPr bwMode="auto">
          <a:xfrm>
            <a:off x="630238" y="630238"/>
            <a:ext cx="3346451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00200"/>
            <a:ext cx="3345887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4" descr="logotipoC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4298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489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541" r:id="rId1"/>
    <p:sldLayoutId id="2147494499" r:id="rId2"/>
    <p:sldLayoutId id="2147494500" r:id="rId3"/>
    <p:sldLayoutId id="2147494501" r:id="rId4"/>
    <p:sldLayoutId id="2147494502" r:id="rId5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200" kern="1200">
          <a:solidFill>
            <a:srgbClr val="F2F2F2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bg1"/>
        </a:buClr>
        <a:buSzPct val="180000"/>
        <a:buFont typeface="Lucida Grande" charset="0"/>
        <a:buChar char="›"/>
        <a:defRPr sz="1200" kern="1200">
          <a:solidFill>
            <a:srgbClr val="F2F2F2"/>
          </a:solidFill>
          <a:latin typeface="+mn-lt"/>
          <a:ea typeface="ＭＳ Ｐゴシック" charset="0"/>
          <a:cs typeface="+mn-cs"/>
        </a:defRPr>
      </a:lvl2pPr>
      <a:lvl3pPr marL="395287" indent="-171450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Arial"/>
        <a:buChar char="•"/>
        <a:defRPr sz="1200" kern="1200">
          <a:solidFill>
            <a:srgbClr val="F2F2F2"/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bg1"/>
        </a:buClr>
        <a:buSzPct val="140000"/>
        <a:buFont typeface="Wingdings" charset="0"/>
        <a:buChar char="§"/>
        <a:defRPr sz="1200" kern="1200">
          <a:solidFill>
            <a:srgbClr val="F2F2F2"/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bg2"/>
        </a:buClr>
        <a:buSzPct val="80000"/>
        <a:buFont typeface="Lucida Grande" charset="0"/>
        <a:buChar char="▲"/>
        <a:defRPr sz="1200" kern="1200">
          <a:solidFill>
            <a:srgbClr val="F2F2F2"/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8186738" y="0"/>
            <a:ext cx="400208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67588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30238"/>
            <a:ext cx="7259638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6758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547813"/>
            <a:ext cx="7259638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81123" y="6346825"/>
            <a:ext cx="192309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EB9FCC20-4031-5749-8FCE-DA299333D4CF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40" descr="logotipoD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620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1668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542" r:id="rId1"/>
    <p:sldLayoutId id="2147494510" r:id="rId2"/>
    <p:sldLayoutId id="2147494511" r:id="rId3"/>
    <p:sldLayoutId id="2147494512" r:id="rId4"/>
    <p:sldLayoutId id="2147494513" r:id="rId5"/>
    <p:sldLayoutId id="2147494514" r:id="rId6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0033A0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200" kern="1200">
          <a:solidFill>
            <a:srgbClr val="676767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80000"/>
        <a:buFont typeface="Lucida Grande" charset="0"/>
        <a:buChar char="›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40000"/>
        <a:buFont typeface="Wingdings" charset="0"/>
        <a:buChar char="§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rgbClr val="00AEC7"/>
        </a:buClr>
        <a:buSzPct val="80000"/>
        <a:buFont typeface="Lucida Grande" charset="0"/>
        <a:buChar char="▲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6121400" y="0"/>
            <a:ext cx="60674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73732" name="Title Placeholder 1"/>
          <p:cNvSpPr>
            <a:spLocks noGrp="1"/>
          </p:cNvSpPr>
          <p:nvPr>
            <p:ph type="title"/>
          </p:nvPr>
        </p:nvSpPr>
        <p:spPr bwMode="auto">
          <a:xfrm>
            <a:off x="630238" y="630238"/>
            <a:ext cx="534828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7373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547813"/>
            <a:ext cx="5368925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40" descr="logotipoD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620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5954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543" r:id="rId1"/>
    <p:sldLayoutId id="2147494516" r:id="rId2"/>
    <p:sldLayoutId id="2147494517" r:id="rId3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0033A0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200" kern="1200">
          <a:solidFill>
            <a:srgbClr val="676767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80000"/>
        <a:buFont typeface="Lucida Grande" charset="0"/>
        <a:buChar char="›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40000"/>
        <a:buFont typeface="Wingdings" charset="0"/>
        <a:buChar char="§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rgbClr val="00AEC7"/>
        </a:buClr>
        <a:buSzPct val="80000"/>
        <a:buFont typeface="Lucida Grande" charset="0"/>
        <a:buChar char="▲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C5592-3108-EB5B-F3B3-21C9DCB4B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5065" y="1279539"/>
            <a:ext cx="6081311" cy="1511386"/>
          </a:xfrm>
        </p:spPr>
        <p:txBody>
          <a:bodyPr/>
          <a:lstStyle/>
          <a:p>
            <a:pPr algn="ctr"/>
            <a:r>
              <a:rPr lang="es-ES" sz="4400" dirty="0">
                <a:solidFill>
                  <a:srgbClr val="15BEDD"/>
                </a:solidFill>
              </a:rPr>
              <a:t>Índice de </a:t>
            </a:r>
            <a:r>
              <a:rPr lang="es-ES" sz="4400" dirty="0" smtClean="0">
                <a:solidFill>
                  <a:srgbClr val="15BEDD"/>
                </a:solidFill>
              </a:rPr>
              <a:t>desenlaces</a:t>
            </a:r>
            <a:r>
              <a:rPr lang="es-ES" dirty="0"/>
              <a:t/>
            </a:r>
            <a:br>
              <a:rPr lang="es-ES" dirty="0"/>
            </a:br>
            <a:r>
              <a:rPr lang="es-ES" sz="3600" dirty="0"/>
              <a:t> Cáncer de </a:t>
            </a:r>
            <a:r>
              <a:rPr lang="es-ES" sz="3600" dirty="0" smtClean="0"/>
              <a:t>mama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FEE2AF-C2FB-3119-8934-52209DCF6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648" y="6159511"/>
            <a:ext cx="4256415" cy="378174"/>
          </a:xfrm>
        </p:spPr>
        <p:txBody>
          <a:bodyPr/>
          <a:lstStyle/>
          <a:p>
            <a:r>
              <a:rPr lang="es-ES" dirty="0"/>
              <a:t>Medellín </a:t>
            </a:r>
            <a:r>
              <a:rPr lang="es-ES" dirty="0" smtClean="0"/>
              <a:t>12 de Abril </a:t>
            </a:r>
            <a:r>
              <a:rPr lang="es-ES" dirty="0"/>
              <a:t>de </a:t>
            </a:r>
            <a:r>
              <a:rPr lang="es-ES" dirty="0" smtClean="0"/>
              <a:t>2024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8E11FD-3D07-AA41-5854-A3173D34FFA0}"/>
              </a:ext>
            </a:extLst>
          </p:cNvPr>
          <p:cNvSpPr txBox="1"/>
          <p:nvPr/>
        </p:nvSpPr>
        <p:spPr>
          <a:xfrm>
            <a:off x="905957" y="3720429"/>
            <a:ext cx="385522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solidFill>
                  <a:schemeClr val="bg1"/>
                </a:solidFill>
              </a:rPr>
              <a:t>Autor</a:t>
            </a:r>
            <a:endParaRPr lang="es-ES" sz="2000" dirty="0">
              <a:solidFill>
                <a:schemeClr val="bg1"/>
              </a:solidFill>
            </a:endParaRPr>
          </a:p>
          <a:p>
            <a:pPr algn="ctr"/>
            <a:endParaRPr lang="es-ES" sz="2000" dirty="0">
              <a:solidFill>
                <a:schemeClr val="bg1"/>
              </a:solidFill>
            </a:endParaRPr>
          </a:p>
          <a:p>
            <a:pPr algn="ctr"/>
            <a:r>
              <a:rPr lang="es-CO" sz="1600" b="0" i="0" u="none" strike="noStrike" baseline="0" dirty="0" smtClean="0">
                <a:solidFill>
                  <a:schemeClr val="bg1"/>
                </a:solidFill>
                <a:latin typeface="ArialMT"/>
              </a:rPr>
              <a:t>Juan Andrés Echeverri</a:t>
            </a:r>
          </a:p>
          <a:p>
            <a:pPr algn="ctr"/>
            <a:endParaRPr lang="es-CO" sz="1600" b="0" i="0" u="none" strike="noStrike" baseline="0" dirty="0">
              <a:solidFill>
                <a:schemeClr val="bg1"/>
              </a:solidFill>
              <a:latin typeface="ArialMT"/>
            </a:endParaRPr>
          </a:p>
          <a:p>
            <a:pPr algn="ctr"/>
            <a:endParaRPr lang="es-CO" sz="1600" b="0" i="0" u="none" strike="noStrike" baseline="0" dirty="0">
              <a:solidFill>
                <a:schemeClr val="bg1"/>
              </a:solidFill>
              <a:latin typeface="ArialMT"/>
            </a:endParaRPr>
          </a:p>
          <a:p>
            <a:pPr algn="ctr"/>
            <a:endParaRPr lang="es-CO" sz="1600" b="1" dirty="0">
              <a:solidFill>
                <a:schemeClr val="bg1"/>
              </a:solidFill>
              <a:latin typeface="ArialMT"/>
            </a:endParaRPr>
          </a:p>
          <a:p>
            <a:pPr algn="l"/>
            <a:endParaRPr lang="es-CO" sz="1600" b="0" i="0" u="none" strike="noStrike" baseline="0" dirty="0">
              <a:solidFill>
                <a:schemeClr val="bg1"/>
              </a:solidFill>
              <a:latin typeface="ArialMT"/>
            </a:endParaRPr>
          </a:p>
          <a:p>
            <a:pPr algn="l"/>
            <a:endParaRPr lang="es-CO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52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D14D93A-40A6-A901-6B69-ED9B8540F91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A93A089-F9B6-B641-913E-B53F52509562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C920D9-C23B-3BE8-921B-1B6E891E40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A9CB36-8D19-0126-27E1-935E5F0D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630238"/>
            <a:ext cx="9221787" cy="719137"/>
          </a:xfrm>
        </p:spPr>
        <p:txBody>
          <a:bodyPr/>
          <a:lstStyle/>
          <a:p>
            <a:r>
              <a:rPr lang="es-ES_tradnl" dirty="0"/>
              <a:t>Raza </a:t>
            </a:r>
            <a:r>
              <a:rPr lang="es-ES_tradnl" dirty="0" smtClean="0"/>
              <a:t>Blanca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D7B63F33-E4FC-31A8-6006-4FC8B0612A9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3270" y="6347415"/>
            <a:ext cx="9107434" cy="174648"/>
          </a:xfrm>
        </p:spPr>
        <p:txBody>
          <a:bodyPr/>
          <a:lstStyle/>
          <a:p>
            <a:r>
              <a:rPr lang="es-ES_tradnl" dirty="0"/>
              <a:t>|                                                  |  SURA © Todos los derechos reservados – índice de desenlaces: Cáncer de Próstata</a:t>
            </a:r>
            <a:endParaRPr lang="en-US" dirty="0"/>
          </a:p>
        </p:txBody>
      </p:sp>
      <p:sp>
        <p:nvSpPr>
          <p:cNvPr id="11" name="Rectángulo 10"/>
          <p:cNvSpPr/>
          <p:nvPr/>
        </p:nvSpPr>
        <p:spPr>
          <a:xfrm>
            <a:off x="609600" y="205905"/>
            <a:ext cx="2438488" cy="400110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es-ES_tradnl" sz="2000" dirty="0">
                <a:solidFill>
                  <a:schemeClr val="bg1"/>
                </a:solidFill>
              </a:rPr>
              <a:t>Análisis descriptivo </a:t>
            </a:r>
            <a:endParaRPr lang="es-CO" sz="2000" dirty="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A9A6AE3-E45A-8AE3-0002-E0E414FECFCE}"/>
              </a:ext>
            </a:extLst>
          </p:cNvPr>
          <p:cNvSpPr txBox="1">
            <a:spLocks/>
          </p:cNvSpPr>
          <p:nvPr/>
        </p:nvSpPr>
        <p:spPr bwMode="auto">
          <a:xfrm>
            <a:off x="3972391" y="989389"/>
            <a:ext cx="1890927" cy="52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33A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885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1217706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826560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243541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 sz="2000" b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0A9369B-0EC4-29CD-B6EA-FAE56964A218}"/>
              </a:ext>
            </a:extLst>
          </p:cNvPr>
          <p:cNvSpPr txBox="1">
            <a:spLocks/>
          </p:cNvSpPr>
          <p:nvPr/>
        </p:nvSpPr>
        <p:spPr bwMode="auto">
          <a:xfrm>
            <a:off x="7020125" y="989389"/>
            <a:ext cx="3688423" cy="52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33A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885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1217706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826560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243541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 sz="2000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11" y="1069509"/>
            <a:ext cx="7707353" cy="20659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3270" y="3170473"/>
            <a:ext cx="2919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dirty="0" err="1" smtClean="0">
                <a:solidFill>
                  <a:srgbClr val="0033A0"/>
                </a:solidFill>
                <a:latin typeface="+mj-lt"/>
              </a:rPr>
              <a:t>Birads</a:t>
            </a:r>
            <a:r>
              <a:rPr lang="es-ES_tradnl" sz="2400" b="1" dirty="0" smtClean="0">
                <a:solidFill>
                  <a:srgbClr val="0033A0"/>
                </a:solidFill>
                <a:latin typeface="+mj-lt"/>
              </a:rPr>
              <a:t> 3</a:t>
            </a:r>
            <a:endParaRPr lang="es-MX" sz="2400" b="1" dirty="0">
              <a:solidFill>
                <a:srgbClr val="0033A0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91" y="4064652"/>
            <a:ext cx="816292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2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270" y="740428"/>
            <a:ext cx="9221787" cy="719137"/>
          </a:xfrm>
        </p:spPr>
        <p:txBody>
          <a:bodyPr/>
          <a:lstStyle/>
          <a:p>
            <a:r>
              <a:rPr lang="es-ES_tradnl" dirty="0" smtClean="0"/>
              <a:t>Indicador de menopausia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4D82926-97F7-E645-9AB4-79FEA75B3581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A7CD75B-D969-BF23-9EAB-811D90B5A7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3270" y="6347415"/>
            <a:ext cx="9107434" cy="174648"/>
          </a:xfrm>
        </p:spPr>
        <p:txBody>
          <a:bodyPr/>
          <a:lstStyle/>
          <a:p>
            <a:r>
              <a:rPr lang="es-ES_tradnl" dirty="0"/>
              <a:t>|                                                  |  SURA © Todos los derechos reservados – índice de desenlaces: Cáncer de Próstata</a:t>
            </a:r>
            <a:endParaRPr lang="en-US" dirty="0"/>
          </a:p>
        </p:txBody>
      </p:sp>
      <p:sp>
        <p:nvSpPr>
          <p:cNvPr id="10" name="Rectángulo 9"/>
          <p:cNvSpPr/>
          <p:nvPr/>
        </p:nvSpPr>
        <p:spPr>
          <a:xfrm>
            <a:off x="681265" y="325098"/>
            <a:ext cx="2438488" cy="400110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es-ES_tradnl" sz="2000" dirty="0">
                <a:solidFill>
                  <a:schemeClr val="bg1"/>
                </a:solidFill>
              </a:rPr>
              <a:t>Análisis descriptivo </a:t>
            </a:r>
            <a:endParaRPr lang="es-CO" sz="2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78" y="1474785"/>
            <a:ext cx="82105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3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6FB57E-63DC-B090-3FB4-28DCBDBECE9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A93A089-F9B6-B641-913E-B53F52509562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009AA6-D0D4-B6AB-C9EC-F2298078E5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32D4C1D7-9094-B833-B42A-B3BA75B7E31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3270" y="6347415"/>
            <a:ext cx="9107434" cy="174648"/>
          </a:xfrm>
        </p:spPr>
        <p:txBody>
          <a:bodyPr/>
          <a:lstStyle/>
          <a:p>
            <a:r>
              <a:rPr lang="es-ES_tradnl" dirty="0"/>
              <a:t>|                                                  |  SURA © Todos los derechos reservados – índice de desenlaces: Cáncer de Próstata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4117167-95FE-B82D-5C72-3ED5E1AF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093" y="780235"/>
            <a:ext cx="9221787" cy="719137"/>
          </a:xfrm>
        </p:spPr>
        <p:txBody>
          <a:bodyPr/>
          <a:lstStyle/>
          <a:p>
            <a:r>
              <a:rPr lang="es-ES_tradnl" dirty="0"/>
              <a:t>Desenlace de cáncer de </a:t>
            </a:r>
            <a:r>
              <a:rPr lang="es-ES_tradnl" dirty="0" smtClean="0"/>
              <a:t>Mama </a:t>
            </a:r>
            <a:r>
              <a:rPr lang="es-ES_tradnl" dirty="0"/>
              <a:t>según </a:t>
            </a:r>
            <a:r>
              <a:rPr lang="es-ES_tradnl" dirty="0" smtClean="0"/>
              <a:t>negocio</a:t>
            </a:r>
            <a:endParaRPr lang="en-US" dirty="0"/>
          </a:p>
        </p:txBody>
      </p:sp>
      <p:sp>
        <p:nvSpPr>
          <p:cNvPr id="8" name="Rectángulo 7"/>
          <p:cNvSpPr/>
          <p:nvPr/>
        </p:nvSpPr>
        <p:spPr>
          <a:xfrm>
            <a:off x="609600" y="162685"/>
            <a:ext cx="2438488" cy="400110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es-ES_tradnl" sz="2000" dirty="0">
                <a:solidFill>
                  <a:schemeClr val="bg1"/>
                </a:solidFill>
              </a:rPr>
              <a:t>Análisis descriptivo </a:t>
            </a:r>
            <a:endParaRPr lang="es-CO" sz="2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56" y="1716812"/>
            <a:ext cx="3887241" cy="2397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450" y="1716812"/>
            <a:ext cx="4727431" cy="305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9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331CFB-AD08-59E4-A6D0-2C83D964AE2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A93A089-F9B6-B641-913E-B53F52509562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ACB5D0-0E0A-5995-8AA8-533023358A5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9E0B40F-13E4-1E2F-5BEC-C774B8D59F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3270" y="6347415"/>
            <a:ext cx="9107434" cy="174648"/>
          </a:xfrm>
        </p:spPr>
        <p:txBody>
          <a:bodyPr/>
          <a:lstStyle/>
          <a:p>
            <a:r>
              <a:rPr lang="es-ES_tradnl" dirty="0"/>
              <a:t>|                                                  |  SURA © Todos los derechos reservados – índice de desenlaces: Cáncer de Próstata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E761C2-88EF-5DA9-C30B-8D7ABC2EE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78" y="888221"/>
            <a:ext cx="9221787" cy="719137"/>
          </a:xfrm>
        </p:spPr>
        <p:txBody>
          <a:bodyPr/>
          <a:lstStyle/>
          <a:p>
            <a:r>
              <a:rPr lang="es-ES_tradnl" dirty="0"/>
              <a:t>Variables </a:t>
            </a:r>
            <a:r>
              <a:rPr lang="es-ES_tradnl" dirty="0" smtClean="0"/>
              <a:t>categóricas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A7E153-032E-0646-3193-DFBA5E135A84}"/>
              </a:ext>
            </a:extLst>
          </p:cNvPr>
          <p:cNvSpPr txBox="1">
            <a:spLocks/>
          </p:cNvSpPr>
          <p:nvPr/>
        </p:nvSpPr>
        <p:spPr bwMode="auto">
          <a:xfrm>
            <a:off x="435878" y="335937"/>
            <a:ext cx="8763878" cy="354327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33A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885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1217706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826560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243541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ES_tradnl" dirty="0">
                <a:solidFill>
                  <a:schemeClr val="bg1"/>
                </a:solidFill>
              </a:rPr>
              <a:t>Efectos </a:t>
            </a:r>
            <a:r>
              <a:rPr lang="es-ES_tradnl" dirty="0" smtClean="0">
                <a:solidFill>
                  <a:schemeClr val="bg1"/>
                </a:solidFill>
              </a:rPr>
              <a:t>explicativos Individuales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670" y="1459056"/>
            <a:ext cx="69342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4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331CFB-AD08-59E4-A6D0-2C83D964AE2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A93A089-F9B6-B641-913E-B53F52509562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ACB5D0-0E0A-5995-8AA8-533023358A5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9E0B40F-13E4-1E2F-5BEC-C774B8D59F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3270" y="6347415"/>
            <a:ext cx="9107434" cy="174648"/>
          </a:xfrm>
        </p:spPr>
        <p:txBody>
          <a:bodyPr/>
          <a:lstStyle/>
          <a:p>
            <a:r>
              <a:rPr lang="es-ES_tradnl" dirty="0"/>
              <a:t>|                                                  |  SURA © Todos los derechos reservados – índice de desenlaces: Cáncer de Próstata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E761C2-88EF-5DA9-C30B-8D7ABC2EE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78" y="888221"/>
            <a:ext cx="9221787" cy="719137"/>
          </a:xfrm>
        </p:spPr>
        <p:txBody>
          <a:bodyPr/>
          <a:lstStyle/>
          <a:p>
            <a:r>
              <a:rPr lang="es-ES_tradnl" dirty="0"/>
              <a:t>Variables numéricas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A7E153-032E-0646-3193-DFBA5E135A84}"/>
              </a:ext>
            </a:extLst>
          </p:cNvPr>
          <p:cNvSpPr txBox="1">
            <a:spLocks/>
          </p:cNvSpPr>
          <p:nvPr/>
        </p:nvSpPr>
        <p:spPr bwMode="auto">
          <a:xfrm>
            <a:off x="435878" y="335937"/>
            <a:ext cx="8763878" cy="354327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33A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885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1217706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826560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243541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ES_tradnl" dirty="0">
                <a:solidFill>
                  <a:schemeClr val="bg1"/>
                </a:solidFill>
              </a:rPr>
              <a:t>Efectos explicativos </a:t>
            </a:r>
            <a:r>
              <a:rPr lang="es-ES_tradnl" dirty="0" smtClean="0">
                <a:solidFill>
                  <a:schemeClr val="bg1"/>
                </a:solidFill>
              </a:rPr>
              <a:t>Individuales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65" y="1998254"/>
            <a:ext cx="86487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1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81E0D2C-0297-AFB6-0D3D-84B6DB9389D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A93A089-F9B6-B641-913E-B53F52509562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4CCA0D-2C0F-6133-63DB-2F23D560ED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649F39C2-720B-28B6-D764-EF70B2DBE4C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3270" y="6347415"/>
            <a:ext cx="9107434" cy="174648"/>
          </a:xfrm>
        </p:spPr>
        <p:txBody>
          <a:bodyPr/>
          <a:lstStyle/>
          <a:p>
            <a:r>
              <a:rPr lang="es-ES_tradnl" dirty="0"/>
              <a:t>|                                                  |  SURA © Todos los derechos reservados – índice de desenlaces: Cáncer de Próstata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5EC9AD6-A4AF-0A47-1A84-680D06C8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78" y="544320"/>
            <a:ext cx="9221787" cy="719137"/>
          </a:xfrm>
        </p:spPr>
        <p:txBody>
          <a:bodyPr/>
          <a:lstStyle/>
          <a:p>
            <a:r>
              <a:rPr lang="es-ES_tradnl" dirty="0"/>
              <a:t>Estimación del modelo con todas las variables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A7E153-032E-0646-3193-DFBA5E135A84}"/>
              </a:ext>
            </a:extLst>
          </p:cNvPr>
          <p:cNvSpPr txBox="1">
            <a:spLocks/>
          </p:cNvSpPr>
          <p:nvPr/>
        </p:nvSpPr>
        <p:spPr bwMode="auto">
          <a:xfrm>
            <a:off x="435878" y="76394"/>
            <a:ext cx="5230631" cy="354327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33A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885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1217706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826560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243541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ES_tradnl" dirty="0" smtClean="0">
                <a:solidFill>
                  <a:schemeClr val="bg1"/>
                </a:solidFill>
              </a:rPr>
              <a:t>MODELADO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51659"/>
            <a:ext cx="62293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A6917E-BF14-1E93-0D3C-9A1AB94D112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A93A089-F9B6-B641-913E-B53F52509562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DB8584-EDDE-9808-7CC4-BF939848B0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B1533EF3-A140-8EA9-56C7-1B336D548B8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3270" y="6347415"/>
            <a:ext cx="9107434" cy="174648"/>
          </a:xfrm>
        </p:spPr>
        <p:txBody>
          <a:bodyPr/>
          <a:lstStyle/>
          <a:p>
            <a:r>
              <a:rPr lang="es-ES_tradnl" dirty="0"/>
              <a:t>|                                                  |  SURA © Todos los derechos reservados – índice de desenlaces: Cáncer de Próstata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6213965-747C-CB31-8928-10E43B0F5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78" y="617735"/>
            <a:ext cx="9221787" cy="719137"/>
          </a:xfrm>
        </p:spPr>
        <p:txBody>
          <a:bodyPr/>
          <a:lstStyle/>
          <a:p>
            <a:r>
              <a:rPr lang="es-ES_tradnl" dirty="0"/>
              <a:t>Estimación del modelo con todas las variables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A7E153-032E-0646-3193-DFBA5E135A84}"/>
              </a:ext>
            </a:extLst>
          </p:cNvPr>
          <p:cNvSpPr txBox="1">
            <a:spLocks/>
          </p:cNvSpPr>
          <p:nvPr/>
        </p:nvSpPr>
        <p:spPr bwMode="auto">
          <a:xfrm>
            <a:off x="435878" y="76394"/>
            <a:ext cx="4968329" cy="354327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33A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885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1217706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826560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243541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ES_tradnl" dirty="0" smtClean="0">
                <a:solidFill>
                  <a:schemeClr val="bg1"/>
                </a:solidFill>
              </a:rPr>
              <a:t>MODELADO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78" y="1336872"/>
            <a:ext cx="5172075" cy="4324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031" y="1544772"/>
            <a:ext cx="22860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8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8575C99-D352-901A-9FD2-4B74AD4CB2D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A93A089-F9B6-B641-913E-B53F52509562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9A77E2-D7EA-459B-BA70-9A2CC2C499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08C4D87B-6A7A-28E6-7011-FEE7DEC28F7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3270" y="6347415"/>
            <a:ext cx="9107434" cy="174648"/>
          </a:xfrm>
        </p:spPr>
        <p:txBody>
          <a:bodyPr/>
          <a:lstStyle/>
          <a:p>
            <a:r>
              <a:rPr lang="es-ES_tradnl" dirty="0"/>
              <a:t>|                                                  |  SURA © Todos los derechos reservados – índice de desenlaces: Cáncer de Próstata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07B90B3-F35F-926E-D6C8-74776BC44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78" y="520701"/>
            <a:ext cx="9221787" cy="719137"/>
          </a:xfrm>
        </p:spPr>
        <p:txBody>
          <a:bodyPr/>
          <a:lstStyle/>
          <a:p>
            <a:r>
              <a:rPr lang="es-ES_tradnl" dirty="0"/>
              <a:t>Efectos marginales en probabilidad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A7E153-032E-0646-3193-DFBA5E135A84}"/>
              </a:ext>
            </a:extLst>
          </p:cNvPr>
          <p:cNvSpPr txBox="1">
            <a:spLocks/>
          </p:cNvSpPr>
          <p:nvPr/>
        </p:nvSpPr>
        <p:spPr bwMode="auto">
          <a:xfrm>
            <a:off x="435878" y="129098"/>
            <a:ext cx="4968329" cy="354327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33A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885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1217706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826560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243541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ES_tradnl" dirty="0" smtClean="0">
                <a:solidFill>
                  <a:schemeClr val="bg1"/>
                </a:solidFill>
              </a:rPr>
              <a:t>MODELADO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67" y="1198888"/>
            <a:ext cx="5154560" cy="402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5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66F1F32-6726-513C-CAE2-6CCBC273C4D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A93A089-F9B6-B641-913E-B53F52509562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4EEEC8-49E6-C52C-9079-F3E33F8E6D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0A1A55B1-8BED-37AC-D060-7EA3E6C36C9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3270" y="6347415"/>
            <a:ext cx="9107434" cy="174648"/>
          </a:xfrm>
        </p:spPr>
        <p:txBody>
          <a:bodyPr/>
          <a:lstStyle/>
          <a:p>
            <a:r>
              <a:rPr lang="es-ES_tradnl" dirty="0"/>
              <a:t>|                                                  |  SURA © Todos los derechos reservados – índice de desenlaces: Cáncer de Próstata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1051CB2-E659-5A61-2738-025F4F778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78" y="687296"/>
            <a:ext cx="9221787" cy="719137"/>
          </a:xfrm>
        </p:spPr>
        <p:txBody>
          <a:bodyPr/>
          <a:lstStyle/>
          <a:p>
            <a:r>
              <a:rPr lang="es-ES_tradnl" dirty="0"/>
              <a:t>Especificaciones del modelo final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A7E153-032E-0646-3193-DFBA5E135A84}"/>
              </a:ext>
            </a:extLst>
          </p:cNvPr>
          <p:cNvSpPr txBox="1">
            <a:spLocks/>
          </p:cNvSpPr>
          <p:nvPr/>
        </p:nvSpPr>
        <p:spPr bwMode="auto">
          <a:xfrm>
            <a:off x="435624" y="203600"/>
            <a:ext cx="4968329" cy="354327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33A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885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1217706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826560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243541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ES_tradnl" dirty="0" smtClean="0">
                <a:solidFill>
                  <a:schemeClr val="bg1"/>
                </a:solidFill>
              </a:rPr>
              <a:t>MODELADO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72" y="1242870"/>
            <a:ext cx="6426201" cy="486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28C1A8-3DEA-36FD-4236-C9E8EA1A1DF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A93A089-F9B6-B641-913E-B53F52509562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DF0275-9866-8488-FE08-F1FCA1B6CF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D61C7EAA-CDD9-D6EB-C8D8-70B9B1E8DB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3270" y="6347415"/>
            <a:ext cx="9107434" cy="174648"/>
          </a:xfrm>
        </p:spPr>
        <p:txBody>
          <a:bodyPr/>
          <a:lstStyle/>
          <a:p>
            <a:r>
              <a:rPr lang="es-ES_tradnl" dirty="0"/>
              <a:t>|                                                  |  SURA © Todos los derechos reservados – índice de desenlaces: Cáncer de Próstata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3F758B7-788F-F656-8D86-857A5A813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78" y="557577"/>
            <a:ext cx="9221787" cy="719137"/>
          </a:xfrm>
        </p:spPr>
        <p:txBody>
          <a:bodyPr/>
          <a:lstStyle/>
          <a:p>
            <a:r>
              <a:rPr lang="es-ES_tradnl" dirty="0"/>
              <a:t>Especificaciones del modelo final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A7E153-032E-0646-3193-DFBA5E135A84}"/>
              </a:ext>
            </a:extLst>
          </p:cNvPr>
          <p:cNvSpPr txBox="1">
            <a:spLocks/>
          </p:cNvSpPr>
          <p:nvPr/>
        </p:nvSpPr>
        <p:spPr bwMode="auto">
          <a:xfrm>
            <a:off x="435878" y="76394"/>
            <a:ext cx="4968329" cy="354327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33A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885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1217706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826560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243541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ES_tradnl" dirty="0" smtClean="0">
                <a:solidFill>
                  <a:schemeClr val="bg1"/>
                </a:solidFill>
              </a:rPr>
              <a:t>MODELADO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70" y="1617616"/>
            <a:ext cx="5434605" cy="36194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517" y="1708435"/>
            <a:ext cx="2245583" cy="96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4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C8DB1B-105C-D671-EABD-555D83A0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Tabla de contenido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BFEEEF-62C3-8E0B-8EFF-5FD7FB1EFE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0238" y="1570327"/>
            <a:ext cx="11022012" cy="4008071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es-ES" sz="1800" dirty="0"/>
              <a:t>Datos faltantes</a:t>
            </a:r>
          </a:p>
          <a:p>
            <a:pPr marL="228600" indent="-228600">
              <a:buAutoNum type="arabicPeriod"/>
            </a:pPr>
            <a:r>
              <a:rPr lang="es-ES" sz="1800" dirty="0"/>
              <a:t>Efectos individuales</a:t>
            </a:r>
          </a:p>
          <a:p>
            <a:pPr marL="228600" indent="-228600">
              <a:buAutoNum type="arabicPeriod"/>
            </a:pPr>
            <a:r>
              <a:rPr lang="es-ES" sz="1800" dirty="0"/>
              <a:t>Estructura de dependencia</a:t>
            </a:r>
          </a:p>
          <a:p>
            <a:pPr marL="228600" indent="-228600">
              <a:buAutoNum type="arabicPeriod"/>
            </a:pPr>
            <a:r>
              <a:rPr lang="es-ES" sz="1800" dirty="0"/>
              <a:t>Elección entre variables relacionadas</a:t>
            </a:r>
          </a:p>
          <a:p>
            <a:pPr marL="228600" indent="-228600">
              <a:buAutoNum type="arabicPeriod"/>
            </a:pPr>
            <a:r>
              <a:rPr lang="es-ES" sz="1800" dirty="0"/>
              <a:t>Especificación del modelo</a:t>
            </a:r>
          </a:p>
          <a:p>
            <a:pPr marL="228600" indent="-228600">
              <a:buAutoNum type="arabicPeriod"/>
            </a:pPr>
            <a:r>
              <a:rPr lang="es-ES" sz="1800" dirty="0"/>
              <a:t>Modelación</a:t>
            </a:r>
          </a:p>
          <a:p>
            <a:pPr marL="228600" indent="-228600">
              <a:buAutoNum type="arabicPeriod"/>
            </a:pPr>
            <a:r>
              <a:rPr lang="es-ES" sz="1800" dirty="0"/>
              <a:t>Selección de </a:t>
            </a:r>
            <a:r>
              <a:rPr lang="es-ES" sz="1800" dirty="0" smtClean="0"/>
              <a:t>modelos</a:t>
            </a:r>
            <a:endParaRPr lang="es-ES" sz="180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863A5C1-30E1-47D9-581A-A1ED95F7C0E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A93A089-F9B6-B641-913E-B53F52509562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58EDBC-ED2C-5E4A-701B-28E4547FBF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687D6185-E1F3-2443-D44A-63DBD80FB1B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3270" y="6347415"/>
            <a:ext cx="9107434" cy="174648"/>
          </a:xfrm>
        </p:spPr>
        <p:txBody>
          <a:bodyPr/>
          <a:lstStyle/>
          <a:p>
            <a:r>
              <a:rPr lang="es-ES_tradnl" dirty="0"/>
              <a:t>|                                                  |  SURA © Todos los derechos reservados – índice de desenlaces: Cáncer de Próstata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4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1F50-C17C-4A61-A254-7098B531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Selección del mejor modelo</a:t>
            </a:r>
            <a:endParaRPr lang="es-CO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7F4F8-3E38-49A0-9E11-D6E04BE6CBC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A93A089-F9B6-B641-913E-B53F52509562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1FE2C-1700-4017-9614-45D76F2934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s-ES_tradnl" dirty="0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84E44-D848-4698-BE01-05E613767B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DC29BB-3C2A-4ECC-8C24-7830BDCFFFAD}"/>
              </a:ext>
            </a:extLst>
          </p:cNvPr>
          <p:cNvSpPr txBox="1">
            <a:spLocks/>
          </p:cNvSpPr>
          <p:nvPr/>
        </p:nvSpPr>
        <p:spPr bwMode="auto">
          <a:xfrm>
            <a:off x="13179097" y="4798403"/>
            <a:ext cx="3027461" cy="19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08013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30188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80000"/>
              <a:buFont typeface="Lucida Grande" charset="0"/>
              <a:buChar char="›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2pPr>
            <a:lvl3pPr marL="454025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120000"/>
              <a:buFont typeface="Lucida Grande" charset="0"/>
              <a:buChar char="•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3pPr>
            <a:lvl4pPr marL="758825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charset="0"/>
              <a:buChar char="§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4pPr>
            <a:lvl5pPr marL="931863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rgbClr val="00AEC7"/>
              </a:buClr>
              <a:buSzPct val="80000"/>
              <a:buFont typeface="Lucida Grande" charset="0"/>
              <a:buChar char="▲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5pPr>
            <a:lvl6pPr marL="3044266" indent="0" algn="l" defTabSz="608853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7546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6399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5253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6" descr="https://lh3.googleusercontent.com/W_0S4lp0pg5ThSgK3jN-ZYodIEckr9q6Kx2eKwL-c9okGPZsfH_uIREvM0spbYXF2zuplI_tPLr6I-mBk_gl3ml5YLCbCJ7dqpNInyIqEF26353cIlLunMddWW3RQha7YDHrx4qhoVpKr_76kzlAXHi8dAnTKMGcJG8NM-wmiyY0q0jZz96hCHDm6V-n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268" y="2663263"/>
            <a:ext cx="2677534" cy="213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78" y="1621066"/>
            <a:ext cx="3638550" cy="2838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540" y="1208815"/>
            <a:ext cx="3269616" cy="504403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8A7E153-032E-0646-3193-DFBA5E135A84}"/>
              </a:ext>
            </a:extLst>
          </p:cNvPr>
          <p:cNvSpPr txBox="1">
            <a:spLocks/>
          </p:cNvSpPr>
          <p:nvPr/>
        </p:nvSpPr>
        <p:spPr bwMode="auto">
          <a:xfrm>
            <a:off x="435878" y="76394"/>
            <a:ext cx="4968329" cy="354327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33A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885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1217706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826560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243541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ES_tradnl" dirty="0" smtClean="0">
                <a:solidFill>
                  <a:schemeClr val="bg1"/>
                </a:solidFill>
              </a:rPr>
              <a:t>MODELADO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6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2AFE1ED-EC7C-970C-C21C-6875185990E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A93A089-F9B6-B641-913E-B53F52509562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126D1E-11C0-7984-2E0A-69B2F487451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2CC014DB-53B6-7344-7D19-85CA501A998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3270" y="6347415"/>
            <a:ext cx="9107434" cy="174648"/>
          </a:xfrm>
        </p:spPr>
        <p:txBody>
          <a:bodyPr/>
          <a:lstStyle/>
          <a:p>
            <a:r>
              <a:rPr lang="es-ES_tradnl" dirty="0"/>
              <a:t>|                                                  |  SURA © Todos los derechos reservados – índice de desenlaces: Cáncer de Próstata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65264D-86FF-4DEA-3F56-C574C60FC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78" y="317954"/>
            <a:ext cx="9221787" cy="719137"/>
          </a:xfrm>
        </p:spPr>
        <p:txBody>
          <a:bodyPr/>
          <a:lstStyle/>
          <a:p>
            <a:r>
              <a:rPr lang="es-ES_tradnl" dirty="0"/>
              <a:t>Calibración por </a:t>
            </a:r>
            <a:r>
              <a:rPr lang="es-ES_tradnl" dirty="0" smtClean="0"/>
              <a:t>Modelo</a:t>
            </a:r>
            <a:br>
              <a:rPr lang="es-ES_tradnl" dirty="0" smtClean="0"/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78" y="1257300"/>
            <a:ext cx="5183150" cy="2649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56" y="1037091"/>
            <a:ext cx="4898373" cy="44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91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2AFE1ED-EC7C-970C-C21C-6875185990E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A93A089-F9B6-B641-913E-B53F52509562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126D1E-11C0-7984-2E0A-69B2F487451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2CC014DB-53B6-7344-7D19-85CA501A998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3270" y="6347415"/>
            <a:ext cx="9107434" cy="174648"/>
          </a:xfrm>
        </p:spPr>
        <p:txBody>
          <a:bodyPr/>
          <a:lstStyle/>
          <a:p>
            <a:r>
              <a:rPr lang="es-ES_tradnl" dirty="0"/>
              <a:t>|                                                  |  SURA © Todos los derechos reservados – índice de desenlaces: Cáncer de Próstata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65264D-86FF-4DEA-3F56-C574C60FC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78" y="317954"/>
            <a:ext cx="9221787" cy="719137"/>
          </a:xfrm>
        </p:spPr>
        <p:txBody>
          <a:bodyPr/>
          <a:lstStyle/>
          <a:p>
            <a:r>
              <a:rPr lang="es-ES_tradnl" dirty="0"/>
              <a:t>Calibración por </a:t>
            </a:r>
            <a:r>
              <a:rPr lang="es-ES_tradnl" dirty="0" smtClean="0"/>
              <a:t>Modelo</a:t>
            </a:r>
            <a:br>
              <a:rPr lang="es-ES_tradnl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17" y="1037091"/>
            <a:ext cx="4767400" cy="2357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745" y="1037091"/>
            <a:ext cx="4953577" cy="43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78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879594"/>
            <a:ext cx="9221787" cy="719137"/>
          </a:xfrm>
        </p:spPr>
        <p:txBody>
          <a:bodyPr/>
          <a:lstStyle/>
          <a:p>
            <a:r>
              <a:rPr lang="es-ES_tradnl" dirty="0"/>
              <a:t>Referencias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4D82926-97F7-E645-9AB4-79FEA75B3581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5B22CD-94DE-4643-9C61-B3AADA1192B1}"/>
              </a:ext>
            </a:extLst>
          </p:cNvPr>
          <p:cNvSpPr txBox="1"/>
          <p:nvPr/>
        </p:nvSpPr>
        <p:spPr>
          <a:xfrm>
            <a:off x="609600" y="2008324"/>
            <a:ext cx="1121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686968"/>
                </a:solidFill>
              </a:rPr>
              <a:t>1. </a:t>
            </a:r>
            <a:r>
              <a:rPr lang="es-CO" sz="1600" dirty="0" smtClean="0"/>
              <a:t>HIGIA, Cuenta de Alto Costo. Fecha de consulta: 4 de julio de 2023. </a:t>
            </a:r>
            <a:r>
              <a:rPr lang="es-CO" sz="1600" dirty="0"/>
              <a:t>Disponible en: https://cuentadealtocosto.org/higia/</a:t>
            </a:r>
            <a:endParaRPr lang="es-CO" sz="1600" dirty="0" smtClean="0"/>
          </a:p>
          <a:p>
            <a:r>
              <a:rPr lang="es-CO" sz="1600" dirty="0" smtClean="0"/>
              <a:t/>
            </a:r>
            <a:br>
              <a:rPr lang="es-CO" sz="1600" dirty="0" smtClean="0"/>
            </a:br>
            <a:endParaRPr lang="es-CO" sz="1600" dirty="0">
              <a:solidFill>
                <a:srgbClr val="686968"/>
              </a:solidFill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DA5378F-94E1-2D3A-C448-CB14755E8A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3270" y="6347415"/>
            <a:ext cx="9107434" cy="174648"/>
          </a:xfrm>
        </p:spPr>
        <p:txBody>
          <a:bodyPr/>
          <a:lstStyle/>
          <a:p>
            <a:r>
              <a:rPr lang="es-ES_tradnl" dirty="0"/>
              <a:t>|                                                  |  SURA © Todos los derechos reservados – índice de desenlaces: Cáncer de Próstata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7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INTRODUCCION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4D82926-97F7-E645-9AB4-79FEA75B3581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s-ES_tradnl" dirty="0"/>
              <a:t>|                                                  |  SURA © Todos los derechos reservados – índice de desenlaces: Cáncer de Próstata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5B22CD-94DE-4643-9C61-B3AADA1192B1}"/>
              </a:ext>
            </a:extLst>
          </p:cNvPr>
          <p:cNvSpPr txBox="1"/>
          <p:nvPr/>
        </p:nvSpPr>
        <p:spPr>
          <a:xfrm>
            <a:off x="1031252" y="1546826"/>
            <a:ext cx="10126319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" sz="1800" b="1" dirty="0"/>
              <a:t>El cáncer de </a:t>
            </a:r>
            <a:r>
              <a:rPr lang="es-ES" sz="1800" b="1" dirty="0" smtClean="0"/>
              <a:t>mama </a:t>
            </a:r>
            <a:r>
              <a:rPr lang="es-ES" sz="1800" b="1" dirty="0"/>
              <a:t>es el primero entre los tipos de cáncer que más afectan a </a:t>
            </a:r>
            <a:r>
              <a:rPr lang="es-ES" sz="1800" b="1" dirty="0" smtClean="0"/>
              <a:t>las mujeres</a:t>
            </a:r>
            <a:endParaRPr lang="es-ES" sz="1800" b="1" dirty="0"/>
          </a:p>
          <a:p>
            <a:pPr algn="just"/>
            <a:endParaRPr lang="es-ES" sz="1800" dirty="0"/>
          </a:p>
          <a:p>
            <a:pPr algn="just"/>
            <a:r>
              <a:rPr lang="es-ES" sz="1800" dirty="0" smtClean="0"/>
              <a:t>Para </a:t>
            </a:r>
            <a:r>
              <a:rPr lang="es-ES" sz="1800" dirty="0"/>
              <a:t>2021 EPS SURA cuenta con </a:t>
            </a:r>
            <a:r>
              <a:rPr lang="es-ES" sz="1800" dirty="0" smtClean="0"/>
              <a:t>9461 </a:t>
            </a:r>
            <a:r>
              <a:rPr lang="es-ES" sz="1800" dirty="0"/>
              <a:t>casos y su prevalencia fue de </a:t>
            </a:r>
            <a:r>
              <a:rPr lang="es-ES" sz="1800" dirty="0" smtClean="0"/>
              <a:t>592 </a:t>
            </a:r>
            <a:r>
              <a:rPr lang="es-ES" sz="1800" dirty="0"/>
              <a:t>casos por cada 100.000 </a:t>
            </a:r>
            <a:r>
              <a:rPr lang="es-ES" sz="1800" dirty="0" smtClean="0"/>
              <a:t>habitantes. A nivel nacional la prevalencia es de 307 casos por 100.000 habitantes.</a:t>
            </a:r>
          </a:p>
          <a:p>
            <a:pPr algn="just"/>
            <a:endParaRPr lang="es-ES" sz="1800" dirty="0"/>
          </a:p>
          <a:p>
            <a:pPr algn="just"/>
            <a:r>
              <a:rPr lang="es-ES" sz="1800" dirty="0" smtClean="0"/>
              <a:t>La incidencia a nivel de SURA es de 50.04 casos por 100.000 habitantes. A nivel nacional es de 23.40 por 100.000 habitantes (1).    </a:t>
            </a:r>
            <a:endParaRPr lang="es-CO" sz="1800" b="1" dirty="0" err="1">
              <a:solidFill>
                <a:srgbClr val="686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35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1F50-C17C-4A61-A254-7098B531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DEFINICIÓN INICIAL </a:t>
            </a:r>
            <a:r>
              <a:rPr lang="es-MX" dirty="0"/>
              <a:t>DE </a:t>
            </a:r>
            <a:r>
              <a:rPr lang="es-MX" dirty="0" smtClean="0"/>
              <a:t>VARIABLES (FACTORES DE RIESGO) </a:t>
            </a:r>
            <a:endParaRPr lang="es-CO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7F4F8-3E38-49A0-9E11-D6E04BE6CBC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A93A089-F9B6-B641-913E-B53F52509562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1FE2C-1700-4017-9614-45D76F2934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84E44-D848-4698-BE01-05E613767B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1EC378-E634-4BE2-8EFB-0CF5F18EDBF7}"/>
              </a:ext>
            </a:extLst>
          </p:cNvPr>
          <p:cNvSpPr txBox="1">
            <a:spLocks/>
          </p:cNvSpPr>
          <p:nvPr/>
        </p:nvSpPr>
        <p:spPr bwMode="auto">
          <a:xfrm>
            <a:off x="2170280" y="4014381"/>
            <a:ext cx="11022012" cy="6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08013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defRPr sz="1600" b="1" kern="1200" baseline="0">
                <a:solidFill>
                  <a:srgbClr val="00AEC7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30188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80000"/>
              <a:buFont typeface="Lucida Grande" charset="0"/>
              <a:buChar char="›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2pPr>
            <a:lvl3pPr marL="454025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120000"/>
              <a:buFont typeface="Lucida Grande" charset="0"/>
              <a:buChar char="•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3pPr>
            <a:lvl4pPr marL="758825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charset="0"/>
              <a:buChar char="§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4pPr>
            <a:lvl5pPr marL="931863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rgbClr val="00AEC7"/>
              </a:buClr>
              <a:buSzPct val="80000"/>
              <a:buFont typeface="Lucida Grande" charset="0"/>
              <a:buChar char="▲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5pPr>
            <a:lvl6pPr marL="3044266" indent="0" algn="l" defTabSz="608853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7546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6399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5253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DF2B687-5F8E-47E2-B17B-5192C03041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2639" y="1629129"/>
            <a:ext cx="3356224" cy="4402703"/>
          </a:xfrm>
        </p:spPr>
        <p:txBody>
          <a:bodyPr/>
          <a:lstStyle/>
          <a:p>
            <a:r>
              <a:rPr lang="es-CO" sz="2400" dirty="0" smtClean="0">
                <a:solidFill>
                  <a:schemeClr val="tx1">
                    <a:lumMod val="50000"/>
                  </a:schemeClr>
                </a:solidFill>
              </a:rPr>
              <a:t>Originales</a:t>
            </a:r>
          </a:p>
          <a:p>
            <a:r>
              <a:rPr lang="es-CO" sz="2400" b="0" dirty="0" smtClean="0">
                <a:solidFill>
                  <a:schemeClr val="tx1">
                    <a:lumMod val="50000"/>
                  </a:schemeClr>
                </a:solidFill>
              </a:rPr>
              <a:t>Edad</a:t>
            </a:r>
          </a:p>
          <a:p>
            <a:r>
              <a:rPr lang="es-CO" sz="2400" b="0" dirty="0" smtClean="0">
                <a:solidFill>
                  <a:schemeClr val="tx1">
                    <a:lumMod val="50000"/>
                  </a:schemeClr>
                </a:solidFill>
              </a:rPr>
              <a:t>Raza</a:t>
            </a:r>
          </a:p>
          <a:p>
            <a:r>
              <a:rPr lang="es-CO" sz="2400" b="0" dirty="0" smtClean="0">
                <a:solidFill>
                  <a:schemeClr val="tx1">
                    <a:lumMod val="50000"/>
                  </a:schemeClr>
                </a:solidFill>
              </a:rPr>
              <a:t>IMC</a:t>
            </a: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Edad_Menarca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Edad_Menopausia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Num_Embarazos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Num_Fam_Ant_CA_M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Num_Mam_Ant_CA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Ind_Terapia_Hormonal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Ind_BRC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endParaRPr lang="es-CO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DF2B687-5F8E-47E2-B17B-5192C03041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7032" y="1590734"/>
            <a:ext cx="4365853" cy="4402703"/>
          </a:xfrm>
        </p:spPr>
        <p:txBody>
          <a:bodyPr/>
          <a:lstStyle/>
          <a:p>
            <a:endParaRPr lang="es-CO" sz="24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Ind_Birads</a:t>
            </a:r>
            <a:r>
              <a:rPr lang="es-CO" sz="2400" b="0" dirty="0" smtClean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es-CO" sz="2400" dirty="0" smtClean="0">
                <a:solidFill>
                  <a:schemeClr val="tx1">
                    <a:lumMod val="50000"/>
                  </a:schemeClr>
                </a:solidFill>
              </a:rPr>
              <a:t>3</a:t>
            </a:r>
            <a:r>
              <a:rPr lang="es-CO" sz="2400" b="0" dirty="0" smtClean="0">
                <a:solidFill>
                  <a:schemeClr val="tx1">
                    <a:lumMod val="50000"/>
                  </a:schemeClr>
                </a:solidFill>
              </a:rPr>
              <a:t>,4,5)</a:t>
            </a: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Ind_Biopsia_Mama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Valor_FSH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Valor_LH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Valor_Progesterona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Valor_Estrogeno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Ind_Ooforectomia_Bilateral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Ind_Radiacion_Torax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endParaRPr lang="es-CO" sz="2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15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1F50-C17C-4A61-A254-7098B531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DEFINICIÓN INICIAL </a:t>
            </a:r>
            <a:r>
              <a:rPr lang="es-MX" dirty="0"/>
              <a:t>DE </a:t>
            </a:r>
            <a:r>
              <a:rPr lang="es-MX" dirty="0" smtClean="0"/>
              <a:t>VARIABLES (FACTORES DE RIESGO) </a:t>
            </a:r>
            <a:endParaRPr lang="es-CO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7F4F8-3E38-49A0-9E11-D6E04BE6CBC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A93A089-F9B6-B641-913E-B53F52509562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1FE2C-1700-4017-9614-45D76F2934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84E44-D848-4698-BE01-05E613767B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1EC378-E634-4BE2-8EFB-0CF5F18EDBF7}"/>
              </a:ext>
            </a:extLst>
          </p:cNvPr>
          <p:cNvSpPr txBox="1">
            <a:spLocks/>
          </p:cNvSpPr>
          <p:nvPr/>
        </p:nvSpPr>
        <p:spPr bwMode="auto">
          <a:xfrm>
            <a:off x="2170280" y="4014381"/>
            <a:ext cx="11022012" cy="6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08013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defRPr sz="1600" b="1" kern="1200" baseline="0">
                <a:solidFill>
                  <a:srgbClr val="00AEC7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30188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80000"/>
              <a:buFont typeface="Lucida Grande" charset="0"/>
              <a:buChar char="›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2pPr>
            <a:lvl3pPr marL="454025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120000"/>
              <a:buFont typeface="Lucida Grande" charset="0"/>
              <a:buChar char="•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3pPr>
            <a:lvl4pPr marL="758825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charset="0"/>
              <a:buChar char="§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4pPr>
            <a:lvl5pPr marL="931863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rgbClr val="00AEC7"/>
              </a:buClr>
              <a:buSzPct val="80000"/>
              <a:buFont typeface="Lucida Grande" charset="0"/>
              <a:buChar char="▲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5pPr>
            <a:lvl6pPr marL="3044266" indent="0" algn="l" defTabSz="608853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7546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6399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5253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DF2B687-5F8E-47E2-B17B-5192C03041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2639" y="1629129"/>
            <a:ext cx="3356224" cy="4402703"/>
          </a:xfrm>
        </p:spPr>
        <p:txBody>
          <a:bodyPr/>
          <a:lstStyle/>
          <a:p>
            <a:r>
              <a:rPr lang="es-CO" sz="2400" dirty="0" smtClean="0">
                <a:solidFill>
                  <a:schemeClr val="tx1">
                    <a:lumMod val="50000"/>
                  </a:schemeClr>
                </a:solidFill>
              </a:rPr>
              <a:t>Transformaciones</a:t>
            </a:r>
          </a:p>
          <a:p>
            <a:r>
              <a:rPr lang="es-CO" sz="2400" b="0" dirty="0" err="1">
                <a:solidFill>
                  <a:schemeClr val="tx1">
                    <a:lumMod val="50000"/>
                  </a:schemeClr>
                </a:solidFill>
              </a:rPr>
              <a:t>Rango_Etario</a:t>
            </a:r>
            <a:endParaRPr lang="es-CO" sz="2400" b="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>
                <a:solidFill>
                  <a:schemeClr val="tx1">
                    <a:lumMod val="50000"/>
                  </a:schemeClr>
                </a:solidFill>
              </a:rPr>
              <a:t>Edad_Log</a:t>
            </a:r>
            <a:endParaRPr lang="es-CO" sz="2400" b="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>
                <a:solidFill>
                  <a:schemeClr val="tx1">
                    <a:lumMod val="50000"/>
                  </a:schemeClr>
                </a:solidFill>
              </a:rPr>
              <a:t>Edad_Sqrt</a:t>
            </a:r>
            <a:endParaRPr lang="es-CO" sz="2400" b="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>
                <a:solidFill>
                  <a:schemeClr val="tx1">
                    <a:lumMod val="50000"/>
                  </a:schemeClr>
                </a:solidFill>
              </a:rPr>
              <a:t>Ind_Raza_Blanca</a:t>
            </a:r>
            <a:endParaRPr lang="es-CO" sz="2400" b="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>
                <a:solidFill>
                  <a:schemeClr val="tx1">
                    <a:lumMod val="50000"/>
                  </a:schemeClr>
                </a:solidFill>
              </a:rPr>
              <a:t>Ind_Sobrepeso</a:t>
            </a:r>
            <a:endParaRPr lang="es-CO" sz="2400" b="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>
                <a:solidFill>
                  <a:schemeClr val="tx1">
                    <a:lumMod val="50000"/>
                  </a:schemeClr>
                </a:solidFill>
              </a:rPr>
              <a:t>Ind_Obesidad</a:t>
            </a:r>
            <a:endParaRPr lang="es-CO" sz="2400" b="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>
                <a:solidFill>
                  <a:schemeClr val="tx1">
                    <a:lumMod val="50000"/>
                  </a:schemeClr>
                </a:solidFill>
              </a:rPr>
              <a:t>Ind_Bajo_Peso</a:t>
            </a:r>
            <a:endParaRPr lang="es-CO" sz="2400" b="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>
                <a:solidFill>
                  <a:schemeClr val="tx1">
                    <a:lumMod val="50000"/>
                  </a:schemeClr>
                </a:solidFill>
              </a:rPr>
              <a:t>Ind_Menarca_Temprana</a:t>
            </a:r>
            <a:r>
              <a:rPr lang="es-CO" sz="2400" b="0" dirty="0">
                <a:solidFill>
                  <a:schemeClr val="tx1">
                    <a:lumMod val="50000"/>
                  </a:schemeClr>
                </a:solidFill>
              </a:rPr>
              <a:t> (9,10,11,12)</a:t>
            </a: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Ind_Menopausia_Tardia</a:t>
            </a:r>
            <a:r>
              <a:rPr lang="es-CO" sz="2400" b="0" dirty="0" smtClean="0">
                <a:solidFill>
                  <a:schemeClr val="tx1">
                    <a:lumMod val="50000"/>
                  </a:schemeClr>
                </a:solidFill>
              </a:rPr>
              <a:t> (55 años)</a:t>
            </a:r>
            <a:endParaRPr lang="es-CO" sz="2400" b="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>
                <a:solidFill>
                  <a:schemeClr val="tx1">
                    <a:lumMod val="50000"/>
                  </a:schemeClr>
                </a:solidFill>
              </a:rPr>
              <a:t>Ind_Embarazo</a:t>
            </a:r>
            <a:endParaRPr lang="es-CO" sz="2400" dirty="0">
              <a:solidFill>
                <a:schemeClr val="tx1">
                  <a:lumMod val="50000"/>
                </a:schemeClr>
              </a:solidFill>
            </a:endParaRPr>
          </a:p>
          <a:p>
            <a:endParaRPr lang="es-CO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DF2B687-5F8E-47E2-B17B-5192C03041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7032" y="1590734"/>
            <a:ext cx="4365853" cy="4402703"/>
          </a:xfrm>
        </p:spPr>
        <p:txBody>
          <a:bodyPr/>
          <a:lstStyle/>
          <a:p>
            <a:endParaRPr lang="es-CO" sz="24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>
                <a:solidFill>
                  <a:schemeClr val="tx1">
                    <a:lumMod val="50000"/>
                  </a:schemeClr>
                </a:solidFill>
              </a:rPr>
              <a:t>Ind_Obesidad_Posmenopausia</a:t>
            </a:r>
            <a:endParaRPr lang="es-CO" sz="2400" b="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>
                <a:solidFill>
                  <a:schemeClr val="tx1">
                    <a:lumMod val="50000"/>
                  </a:schemeClr>
                </a:solidFill>
              </a:rPr>
              <a:t>Ind_Progesterona_Alta</a:t>
            </a:r>
            <a:endParaRPr lang="es-CO" sz="2400" b="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Ind_LH_Alto</a:t>
            </a:r>
            <a:endParaRPr lang="es-CO" sz="2400" b="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>
                <a:solidFill>
                  <a:schemeClr val="tx1">
                    <a:lumMod val="50000"/>
                  </a:schemeClr>
                </a:solidFill>
              </a:rPr>
              <a:t>Ind_FSH_Alto</a:t>
            </a:r>
            <a:endParaRPr lang="es-CO" sz="2400" b="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>
                <a:solidFill>
                  <a:schemeClr val="tx1">
                    <a:lumMod val="50000"/>
                  </a:schemeClr>
                </a:solidFill>
              </a:rPr>
              <a:t>Ind_Estrogeno_Alto</a:t>
            </a:r>
            <a:endParaRPr lang="es-CO" sz="2400" b="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>
                <a:solidFill>
                  <a:schemeClr val="tx1">
                    <a:lumMod val="50000"/>
                  </a:schemeClr>
                </a:solidFill>
              </a:rPr>
              <a:t>Ind_Ant_Fam_CA_M</a:t>
            </a:r>
            <a:r>
              <a:rPr lang="es-CO" sz="2400" b="0" dirty="0">
                <a:solidFill>
                  <a:schemeClr val="tx1">
                    <a:lumMod val="50000"/>
                  </a:schemeClr>
                </a:solidFill>
              </a:rPr>
              <a:t> (primer y segundo grado)</a:t>
            </a:r>
          </a:p>
          <a:p>
            <a:r>
              <a:rPr lang="es-CO" sz="2400" b="0" dirty="0" err="1">
                <a:solidFill>
                  <a:schemeClr val="tx1">
                    <a:lumMod val="50000"/>
                  </a:schemeClr>
                </a:solidFill>
              </a:rPr>
              <a:t>Ind_Ant_Fam_CA</a:t>
            </a:r>
            <a:r>
              <a:rPr lang="es-CO" sz="2400" b="0" dirty="0">
                <a:solidFill>
                  <a:schemeClr val="tx1">
                    <a:lumMod val="50000"/>
                  </a:schemeClr>
                </a:solidFill>
              </a:rPr>
              <a:t> (primer y segundo grado)</a:t>
            </a:r>
          </a:p>
          <a:p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endParaRPr lang="es-CO" sz="2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3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881649"/>
            <a:ext cx="9221787" cy="719137"/>
          </a:xfrm>
        </p:spPr>
        <p:txBody>
          <a:bodyPr/>
          <a:lstStyle/>
          <a:p>
            <a:r>
              <a:rPr lang="es-ES_tradnl" dirty="0" smtClean="0"/>
              <a:t>PROCESO </a:t>
            </a:r>
            <a:r>
              <a:rPr lang="es-ES_tradnl" dirty="0"/>
              <a:t>DE BÚSQUEDA DE LA INFORMACIÓN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4D82926-97F7-E645-9AB4-79FEA75B3581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5B22CD-94DE-4643-9C61-B3AADA1192B1}"/>
              </a:ext>
            </a:extLst>
          </p:cNvPr>
          <p:cNvSpPr txBox="1"/>
          <p:nvPr/>
        </p:nvSpPr>
        <p:spPr>
          <a:xfrm>
            <a:off x="609600" y="1777491"/>
            <a:ext cx="11214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rgbClr val="686968"/>
                </a:solidFill>
              </a:rPr>
              <a:t>1. Raza mediante expresiones regulares en textos de consultas y en el campo obligatorio en </a:t>
            </a:r>
            <a:r>
              <a:rPr lang="es-ES" sz="1800" dirty="0" smtClean="0">
                <a:solidFill>
                  <a:srgbClr val="686968"/>
                </a:solidFill>
              </a:rPr>
              <a:t>PHC.</a:t>
            </a:r>
            <a:endParaRPr lang="es-ES" sz="1800" dirty="0">
              <a:solidFill>
                <a:srgbClr val="686968"/>
              </a:solidFill>
            </a:endParaRPr>
          </a:p>
          <a:p>
            <a:endParaRPr lang="es-ES" sz="1800" dirty="0">
              <a:solidFill>
                <a:srgbClr val="686968"/>
              </a:solidFill>
            </a:endParaRPr>
          </a:p>
          <a:p>
            <a:r>
              <a:rPr lang="es-ES" sz="1800" dirty="0">
                <a:solidFill>
                  <a:srgbClr val="686968"/>
                </a:solidFill>
              </a:rPr>
              <a:t>2. Antecedentes personales, </a:t>
            </a:r>
            <a:r>
              <a:rPr lang="es-ES" sz="1800" dirty="0" smtClean="0">
                <a:solidFill>
                  <a:srgbClr val="686968"/>
                </a:solidFill>
              </a:rPr>
              <a:t>familiares.</a:t>
            </a:r>
            <a:endParaRPr lang="es-ES" sz="1800" dirty="0">
              <a:solidFill>
                <a:srgbClr val="686968"/>
              </a:solidFill>
            </a:endParaRPr>
          </a:p>
          <a:p>
            <a:endParaRPr lang="es-ES" sz="1800" dirty="0">
              <a:solidFill>
                <a:srgbClr val="686968"/>
              </a:solidFill>
            </a:endParaRPr>
          </a:p>
          <a:p>
            <a:r>
              <a:rPr lang="es-ES" sz="1800" dirty="0">
                <a:solidFill>
                  <a:srgbClr val="686968"/>
                </a:solidFill>
              </a:rPr>
              <a:t>3. </a:t>
            </a:r>
            <a:r>
              <a:rPr lang="es-ES" sz="1800" dirty="0" smtClean="0">
                <a:solidFill>
                  <a:srgbClr val="686968"/>
                </a:solidFill>
              </a:rPr>
              <a:t>Resultados de ayudas diagnósticas.</a:t>
            </a:r>
            <a:endParaRPr lang="es-ES" sz="1800" dirty="0">
              <a:solidFill>
                <a:srgbClr val="686968"/>
              </a:solidFill>
            </a:endParaRPr>
          </a:p>
          <a:p>
            <a:endParaRPr lang="es-ES" sz="1800" dirty="0">
              <a:solidFill>
                <a:srgbClr val="686968"/>
              </a:solidFill>
            </a:endParaRPr>
          </a:p>
          <a:p>
            <a:r>
              <a:rPr lang="es-ES" sz="1800" dirty="0">
                <a:solidFill>
                  <a:srgbClr val="686968"/>
                </a:solidFill>
              </a:rPr>
              <a:t>4. </a:t>
            </a:r>
            <a:r>
              <a:rPr lang="es-ES" sz="1800" dirty="0" smtClean="0">
                <a:solidFill>
                  <a:srgbClr val="686968"/>
                </a:solidFill>
              </a:rPr>
              <a:t>Procedimientos de biopsias, mamografías, </a:t>
            </a:r>
            <a:r>
              <a:rPr lang="es-ES" sz="1800" dirty="0" err="1" smtClean="0">
                <a:solidFill>
                  <a:srgbClr val="686968"/>
                </a:solidFill>
              </a:rPr>
              <a:t>ooforectomía</a:t>
            </a:r>
            <a:r>
              <a:rPr lang="es-ES" sz="1800" dirty="0" smtClean="0">
                <a:solidFill>
                  <a:srgbClr val="686968"/>
                </a:solidFill>
              </a:rPr>
              <a:t> bilateral.</a:t>
            </a:r>
            <a:endParaRPr lang="es-ES" sz="1800" dirty="0">
              <a:solidFill>
                <a:srgbClr val="686968"/>
              </a:solidFill>
            </a:endParaRPr>
          </a:p>
          <a:p>
            <a:endParaRPr lang="es-ES" sz="1800" dirty="0">
              <a:solidFill>
                <a:srgbClr val="686968"/>
              </a:solidFill>
            </a:endParaRPr>
          </a:p>
          <a:p>
            <a:r>
              <a:rPr lang="es-ES" sz="1800" dirty="0">
                <a:solidFill>
                  <a:srgbClr val="686968"/>
                </a:solidFill>
              </a:rPr>
              <a:t>5. </a:t>
            </a:r>
            <a:r>
              <a:rPr lang="es-ES" sz="1800" dirty="0" smtClean="0">
                <a:solidFill>
                  <a:srgbClr val="686968"/>
                </a:solidFill>
              </a:rPr>
              <a:t>Resultados </a:t>
            </a:r>
            <a:r>
              <a:rPr lang="es-ES" sz="1800" dirty="0" err="1" smtClean="0">
                <a:solidFill>
                  <a:srgbClr val="686968"/>
                </a:solidFill>
              </a:rPr>
              <a:t>ginecobstétricos</a:t>
            </a:r>
            <a:r>
              <a:rPr lang="es-ES" sz="1800" dirty="0" smtClean="0">
                <a:solidFill>
                  <a:srgbClr val="686968"/>
                </a:solidFill>
              </a:rPr>
              <a:t> (menarca, menopausia, embarazo).</a:t>
            </a:r>
            <a:endParaRPr lang="es-ES" sz="1800" dirty="0">
              <a:solidFill>
                <a:srgbClr val="686968"/>
              </a:solidFill>
            </a:endParaRPr>
          </a:p>
          <a:p>
            <a:endParaRPr lang="es-ES" sz="1800" dirty="0">
              <a:solidFill>
                <a:srgbClr val="686968"/>
              </a:solidFill>
            </a:endParaRPr>
          </a:p>
          <a:p>
            <a:r>
              <a:rPr lang="es-ES" sz="1800" dirty="0">
                <a:solidFill>
                  <a:srgbClr val="686968"/>
                </a:solidFill>
              </a:rPr>
              <a:t>6</a:t>
            </a:r>
            <a:r>
              <a:rPr lang="es-ES" sz="1800" dirty="0" smtClean="0">
                <a:solidFill>
                  <a:srgbClr val="686968"/>
                </a:solidFill>
              </a:rPr>
              <a:t>. </a:t>
            </a:r>
            <a:r>
              <a:rPr lang="es-ES" sz="1800" dirty="0">
                <a:solidFill>
                  <a:srgbClr val="686968"/>
                </a:solidFill>
              </a:rPr>
              <a:t>Textos de historia </a:t>
            </a:r>
            <a:r>
              <a:rPr lang="es-ES" sz="1800" dirty="0" smtClean="0">
                <a:solidFill>
                  <a:srgbClr val="686968"/>
                </a:solidFill>
              </a:rPr>
              <a:t>clínica para extracción de menarca, menopausia, embarazo, estrógenos conjugados, antecedentes. </a:t>
            </a:r>
            <a:endParaRPr lang="es-CO" sz="1800" dirty="0" err="1">
              <a:solidFill>
                <a:srgbClr val="686968"/>
              </a:solidFill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B7DF566-FF40-B85E-BB80-2D123ED7B91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3270" y="6347415"/>
            <a:ext cx="9107434" cy="174648"/>
          </a:xfrm>
        </p:spPr>
        <p:txBody>
          <a:bodyPr/>
          <a:lstStyle/>
          <a:p>
            <a:r>
              <a:rPr lang="es-ES_tradnl" dirty="0"/>
              <a:t>|                                                  |  SURA © Todos los derechos reservados – índice de desenlaces: Cáncer de Próstata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5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881649"/>
            <a:ext cx="9221787" cy="719137"/>
          </a:xfrm>
        </p:spPr>
        <p:txBody>
          <a:bodyPr/>
          <a:lstStyle/>
          <a:p>
            <a:r>
              <a:rPr lang="es-ES_tradnl" dirty="0" smtClean="0"/>
              <a:t>POBLACIÓN </a:t>
            </a:r>
            <a:r>
              <a:rPr lang="es-ES_tradnl" dirty="0"/>
              <a:t>OBJETIVO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4D82926-97F7-E645-9AB4-79FEA75B3581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5B22CD-94DE-4643-9C61-B3AADA1192B1}"/>
              </a:ext>
            </a:extLst>
          </p:cNvPr>
          <p:cNvSpPr txBox="1"/>
          <p:nvPr/>
        </p:nvSpPr>
        <p:spPr>
          <a:xfrm>
            <a:off x="609600" y="1777491"/>
            <a:ext cx="1121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 smtClean="0">
                <a:solidFill>
                  <a:srgbClr val="686968"/>
                </a:solidFill>
              </a:rPr>
              <a:t>Mujeres entre los 30 y 75 años que </a:t>
            </a:r>
            <a:r>
              <a:rPr lang="es-ES" sz="1800" dirty="0">
                <a:solidFill>
                  <a:srgbClr val="686968"/>
                </a:solidFill>
              </a:rPr>
              <a:t>hayan tenido al menos 2 años de afiliación a los servicios de Servicios Obligatorios EPS SURA y Seguro Voluntarios </a:t>
            </a:r>
            <a:r>
              <a:rPr lang="es-ES" sz="1800" dirty="0" err="1">
                <a:solidFill>
                  <a:srgbClr val="686968"/>
                </a:solidFill>
              </a:rPr>
              <a:t>Poliza</a:t>
            </a:r>
            <a:r>
              <a:rPr lang="es-ES" sz="1800" dirty="0">
                <a:solidFill>
                  <a:srgbClr val="686968"/>
                </a:solidFill>
              </a:rPr>
              <a:t> de Salud Seguros Suramericana.</a:t>
            </a:r>
            <a:endParaRPr lang="es-CO" sz="1800" dirty="0" err="1">
              <a:solidFill>
                <a:srgbClr val="686968"/>
              </a:solidFill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B7DF566-FF40-B85E-BB80-2D123ED7B91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3270" y="6347415"/>
            <a:ext cx="9107434" cy="174648"/>
          </a:xfrm>
        </p:spPr>
        <p:txBody>
          <a:bodyPr/>
          <a:lstStyle/>
          <a:p>
            <a:r>
              <a:rPr lang="es-ES_tradnl" dirty="0"/>
              <a:t>|                                                  |  SURA © Todos los derechos reservados – índice de desenlaces: Cáncer de Próstata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88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270" y="740428"/>
            <a:ext cx="9221787" cy="719137"/>
          </a:xfrm>
        </p:spPr>
        <p:txBody>
          <a:bodyPr/>
          <a:lstStyle/>
          <a:p>
            <a:r>
              <a:rPr lang="es-ES_tradnl" dirty="0"/>
              <a:t>Edad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4D82926-97F7-E645-9AB4-79FEA75B3581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A7CD75B-D969-BF23-9EAB-811D90B5A7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3270" y="6347415"/>
            <a:ext cx="9107434" cy="174648"/>
          </a:xfrm>
        </p:spPr>
        <p:txBody>
          <a:bodyPr/>
          <a:lstStyle/>
          <a:p>
            <a:r>
              <a:rPr lang="es-ES_tradnl" dirty="0"/>
              <a:t>|                                                  |  SURA © Todos los derechos reservados – índice de desenlaces: Cáncer de Próstata</a:t>
            </a:r>
            <a:endParaRPr lang="en-US" dirty="0"/>
          </a:p>
        </p:txBody>
      </p:sp>
      <p:sp>
        <p:nvSpPr>
          <p:cNvPr id="10" name="Rectángulo 9"/>
          <p:cNvSpPr/>
          <p:nvPr/>
        </p:nvSpPr>
        <p:spPr>
          <a:xfrm>
            <a:off x="681265" y="325098"/>
            <a:ext cx="2438488" cy="400110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es-ES_tradnl" sz="2000" dirty="0">
                <a:solidFill>
                  <a:schemeClr val="bg1"/>
                </a:solidFill>
              </a:rPr>
              <a:t>Análisis descriptivo </a:t>
            </a:r>
            <a:endParaRPr lang="es-CO" sz="2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91" y="1340333"/>
            <a:ext cx="3891398" cy="26636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110" y="1136327"/>
            <a:ext cx="40862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199" y="846582"/>
            <a:ext cx="9838065" cy="719137"/>
          </a:xfrm>
        </p:spPr>
        <p:txBody>
          <a:bodyPr/>
          <a:lstStyle/>
          <a:p>
            <a:r>
              <a:rPr lang="es-ES_tradnl" dirty="0"/>
              <a:t>Antecedentes Familiares de cáncer de </a:t>
            </a:r>
            <a:r>
              <a:rPr lang="es-ES_tradnl" dirty="0" smtClean="0"/>
              <a:t>mama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4D82926-97F7-E645-9AB4-79FEA75B3581}" type="datetime4">
              <a:rPr lang="es-CO" smtClean="0"/>
              <a:t>18 de abril de 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0ACA6D05-FBE5-20E5-C7CD-9D51BD39027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3270" y="6347415"/>
            <a:ext cx="9107434" cy="174648"/>
          </a:xfrm>
        </p:spPr>
        <p:txBody>
          <a:bodyPr/>
          <a:lstStyle/>
          <a:p>
            <a:r>
              <a:rPr lang="es-ES_tradnl" dirty="0"/>
              <a:t>|                                                  |  SURA © Todos los derechos reservados – índice de desenlaces: Cáncer de Próstata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681265" y="325098"/>
            <a:ext cx="2438488" cy="400110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es-ES_tradnl" sz="2000" dirty="0">
                <a:solidFill>
                  <a:schemeClr val="bg1"/>
                </a:solidFill>
              </a:rPr>
              <a:t>Análisis descriptivo </a:t>
            </a:r>
            <a:endParaRPr lang="es-CO" sz="20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1607F0-2231-4B90-15D2-07DE9943D375}"/>
              </a:ext>
            </a:extLst>
          </p:cNvPr>
          <p:cNvSpPr txBox="1">
            <a:spLocks/>
          </p:cNvSpPr>
          <p:nvPr/>
        </p:nvSpPr>
        <p:spPr bwMode="auto">
          <a:xfrm>
            <a:off x="2578559" y="2013300"/>
            <a:ext cx="1890927" cy="52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33A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885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1217706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826560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243541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 sz="2000" b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E2D0FF4-A81C-8E27-04C2-37323D5FF3CB}"/>
              </a:ext>
            </a:extLst>
          </p:cNvPr>
          <p:cNvSpPr txBox="1">
            <a:spLocks/>
          </p:cNvSpPr>
          <p:nvPr/>
        </p:nvSpPr>
        <p:spPr bwMode="auto">
          <a:xfrm>
            <a:off x="6400017" y="2013300"/>
            <a:ext cx="3688423" cy="52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33A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6080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885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1217706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826560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243541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 sz="2000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87093"/>
            <a:ext cx="8814224" cy="1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9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UR_template GRUPO">
  <a:themeElements>
    <a:clrScheme name="SURA">
      <a:dk1>
        <a:srgbClr val="656867"/>
      </a:dk1>
      <a:lt1>
        <a:sysClr val="window" lastClr="FFFFFF"/>
      </a:lt1>
      <a:dk2>
        <a:srgbClr val="768692"/>
      </a:dk2>
      <a:lt2>
        <a:srgbClr val="C7C9C7"/>
      </a:lt2>
      <a:accent1>
        <a:srgbClr val="0033A0"/>
      </a:accent1>
      <a:accent2>
        <a:srgbClr val="E3E829"/>
      </a:accent2>
      <a:accent3>
        <a:srgbClr val="00AEC7"/>
      </a:accent3>
      <a:accent4>
        <a:srgbClr val="707372"/>
      </a:accent4>
      <a:accent5>
        <a:srgbClr val="ED8B00"/>
      </a:accent5>
      <a:accent6>
        <a:srgbClr val="78BE20"/>
      </a:accent6>
      <a:hlink>
        <a:srgbClr val="4EC3FF"/>
      </a:hlink>
      <a:folHlink>
        <a:srgbClr val="F9423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33A0"/>
        </a:solidFill>
        <a:ln>
          <a:noFill/>
        </a:ln>
        <a:effectLst/>
      </a:spPr>
      <a:bodyPr anchor="ctr"/>
      <a:lstStyle>
        <a:defPPr algn="ctr" defTabSz="608853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B5DC4C9F-E4AC-6648-A08B-B3C3AA1FA783}"/>
    </a:ext>
  </a:extLst>
</a:theme>
</file>

<file path=ppt/theme/theme10.xml><?xml version="1.0" encoding="utf-8"?>
<a:theme xmlns:a="http://schemas.openxmlformats.org/drawingml/2006/main" name="INTERIOR BLANCA - 75% AZUL">
  <a:themeElements>
    <a:clrScheme name="SURA">
      <a:dk1>
        <a:srgbClr val="656867"/>
      </a:dk1>
      <a:lt1>
        <a:sysClr val="window" lastClr="FFFFFF"/>
      </a:lt1>
      <a:dk2>
        <a:srgbClr val="768692"/>
      </a:dk2>
      <a:lt2>
        <a:srgbClr val="C7C9C7"/>
      </a:lt2>
      <a:accent1>
        <a:srgbClr val="0033A0"/>
      </a:accent1>
      <a:accent2>
        <a:srgbClr val="E3E829"/>
      </a:accent2>
      <a:accent3>
        <a:srgbClr val="00AEC7"/>
      </a:accent3>
      <a:accent4>
        <a:srgbClr val="707372"/>
      </a:accent4>
      <a:accent5>
        <a:srgbClr val="ED8B00"/>
      </a:accent5>
      <a:accent6>
        <a:srgbClr val="78BE20"/>
      </a:accent6>
      <a:hlink>
        <a:srgbClr val="4EC3FF"/>
      </a:hlink>
      <a:folHlink>
        <a:srgbClr val="F9423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26E5051E-351F-8740-BBF7-29DD8557A275}"/>
    </a:ext>
  </a:extLst>
</a:theme>
</file>

<file path=ppt/theme/theme11.xml><?xml version="1.0" encoding="utf-8"?>
<a:theme xmlns:a="http://schemas.openxmlformats.org/drawingml/2006/main" name="INTERIOR AZUL">
  <a:themeElements>
    <a:clrScheme name="SURA">
      <a:dk1>
        <a:srgbClr val="656867"/>
      </a:dk1>
      <a:lt1>
        <a:sysClr val="window" lastClr="FFFFFF"/>
      </a:lt1>
      <a:dk2>
        <a:srgbClr val="768692"/>
      </a:dk2>
      <a:lt2>
        <a:srgbClr val="C7C9C7"/>
      </a:lt2>
      <a:accent1>
        <a:srgbClr val="0033A0"/>
      </a:accent1>
      <a:accent2>
        <a:srgbClr val="E3E829"/>
      </a:accent2>
      <a:accent3>
        <a:srgbClr val="00AEC7"/>
      </a:accent3>
      <a:accent4>
        <a:srgbClr val="707372"/>
      </a:accent4>
      <a:accent5>
        <a:srgbClr val="ED8B00"/>
      </a:accent5>
      <a:accent6>
        <a:srgbClr val="78BE20"/>
      </a:accent6>
      <a:hlink>
        <a:srgbClr val="4EC3FF"/>
      </a:hlink>
      <a:folHlink>
        <a:srgbClr val="F9423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862E7A86-E9AA-1A40-8E78-50673BC1ED03}"/>
    </a:ext>
  </a:extLst>
</a:theme>
</file>

<file path=ppt/theme/theme12.xml><?xml version="1.0" encoding="utf-8"?>
<a:theme xmlns:a="http://schemas.openxmlformats.org/drawingml/2006/main" name="GRAFICOS">
  <a:themeElements>
    <a:clrScheme name="SURA">
      <a:dk1>
        <a:srgbClr val="656867"/>
      </a:dk1>
      <a:lt1>
        <a:sysClr val="window" lastClr="FFFFFF"/>
      </a:lt1>
      <a:dk2>
        <a:srgbClr val="768692"/>
      </a:dk2>
      <a:lt2>
        <a:srgbClr val="C7C9C7"/>
      </a:lt2>
      <a:accent1>
        <a:srgbClr val="0033A0"/>
      </a:accent1>
      <a:accent2>
        <a:srgbClr val="E3E829"/>
      </a:accent2>
      <a:accent3>
        <a:srgbClr val="00AEC7"/>
      </a:accent3>
      <a:accent4>
        <a:srgbClr val="707372"/>
      </a:accent4>
      <a:accent5>
        <a:srgbClr val="ED8B00"/>
      </a:accent5>
      <a:accent6>
        <a:srgbClr val="78BE20"/>
      </a:accent6>
      <a:hlink>
        <a:srgbClr val="4EC3FF"/>
      </a:hlink>
      <a:folHlink>
        <a:srgbClr val="F9423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1F063F6F-4D83-2E4E-B24E-86C7BE5CBA10}"/>
    </a:ext>
  </a:extLst>
</a:theme>
</file>

<file path=ppt/theme/theme13.xml><?xml version="1.0" encoding="utf-8"?>
<a:theme xmlns:a="http://schemas.openxmlformats.org/drawingml/2006/main" name="BIOGRAFIA">
  <a:themeElements>
    <a:clrScheme name="SURA">
      <a:dk1>
        <a:srgbClr val="656867"/>
      </a:dk1>
      <a:lt1>
        <a:sysClr val="window" lastClr="FFFFFF"/>
      </a:lt1>
      <a:dk2>
        <a:srgbClr val="768692"/>
      </a:dk2>
      <a:lt2>
        <a:srgbClr val="C7C9C7"/>
      </a:lt2>
      <a:accent1>
        <a:srgbClr val="0033A0"/>
      </a:accent1>
      <a:accent2>
        <a:srgbClr val="E3E829"/>
      </a:accent2>
      <a:accent3>
        <a:srgbClr val="00AEC7"/>
      </a:accent3>
      <a:accent4>
        <a:srgbClr val="707372"/>
      </a:accent4>
      <a:accent5>
        <a:srgbClr val="ED8B00"/>
      </a:accent5>
      <a:accent6>
        <a:srgbClr val="78BE20"/>
      </a:accent6>
      <a:hlink>
        <a:srgbClr val="4EC3FF"/>
      </a:hlink>
      <a:folHlink>
        <a:srgbClr val="F9423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D52CB5C2-C4B5-C44E-8BBA-EA4C2B67B3F9}"/>
    </a:ext>
  </a:extLst>
</a:theme>
</file>

<file path=ppt/theme/theme14.xml><?xml version="1.0" encoding="utf-8"?>
<a:theme xmlns:a="http://schemas.openxmlformats.org/drawingml/2006/main" name="OTRAS ">
  <a:themeElements>
    <a:clrScheme name="SURA 1">
      <a:dk1>
        <a:srgbClr val="656867"/>
      </a:dk1>
      <a:lt1>
        <a:sysClr val="window" lastClr="FFFFFF"/>
      </a:lt1>
      <a:dk2>
        <a:srgbClr val="000000"/>
      </a:dk2>
      <a:lt2>
        <a:srgbClr val="4EC3E0"/>
      </a:lt2>
      <a:accent1>
        <a:srgbClr val="0033A0"/>
      </a:accent1>
      <a:accent2>
        <a:srgbClr val="E3E829"/>
      </a:accent2>
      <a:accent3>
        <a:srgbClr val="00AEC7"/>
      </a:accent3>
      <a:accent4>
        <a:srgbClr val="343434"/>
      </a:accent4>
      <a:accent5>
        <a:srgbClr val="CDCDCD"/>
      </a:accent5>
      <a:accent6>
        <a:srgbClr val="E9E9E9"/>
      </a:accent6>
      <a:hlink>
        <a:srgbClr val="FFFFFF"/>
      </a:hlink>
      <a:folHlink>
        <a:srgbClr val="ED8B0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3FFEAFB2-94E2-1A42-95F9-D9646830BF0B}"/>
    </a:ext>
  </a:extLst>
</a:theme>
</file>

<file path=ppt/theme/theme15.xml><?xml version="1.0" encoding="utf-8"?>
<a:theme xmlns:a="http://schemas.openxmlformats.org/drawingml/2006/main" name="CORTINILLA BLANCA">
  <a:themeElements>
    <a:clrScheme name="SURA 1">
      <a:dk1>
        <a:srgbClr val="656867"/>
      </a:dk1>
      <a:lt1>
        <a:sysClr val="window" lastClr="FFFFFF"/>
      </a:lt1>
      <a:dk2>
        <a:srgbClr val="000000"/>
      </a:dk2>
      <a:lt2>
        <a:srgbClr val="4EC3E0"/>
      </a:lt2>
      <a:accent1>
        <a:srgbClr val="0033A0"/>
      </a:accent1>
      <a:accent2>
        <a:srgbClr val="E3E829"/>
      </a:accent2>
      <a:accent3>
        <a:srgbClr val="00AEC7"/>
      </a:accent3>
      <a:accent4>
        <a:srgbClr val="343434"/>
      </a:accent4>
      <a:accent5>
        <a:srgbClr val="CDCDCD"/>
      </a:accent5>
      <a:accent6>
        <a:srgbClr val="E9E9E9"/>
      </a:accent6>
      <a:hlink>
        <a:srgbClr val="FFFFFF"/>
      </a:hlink>
      <a:folHlink>
        <a:srgbClr val="ED8B0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820E9C6C-2E9E-894C-93B3-343EC54883F4}"/>
    </a:ext>
  </a:extLst>
</a:theme>
</file>

<file path=ppt/theme/theme16.xml><?xml version="1.0" encoding="utf-8"?>
<a:theme xmlns:a="http://schemas.openxmlformats.org/drawingml/2006/main" name="CORTINILLA AZUL">
  <a:themeElements>
    <a:clrScheme name="SURA 1">
      <a:dk1>
        <a:srgbClr val="656867"/>
      </a:dk1>
      <a:lt1>
        <a:sysClr val="window" lastClr="FFFFFF"/>
      </a:lt1>
      <a:dk2>
        <a:srgbClr val="000000"/>
      </a:dk2>
      <a:lt2>
        <a:srgbClr val="4EC3E0"/>
      </a:lt2>
      <a:accent1>
        <a:srgbClr val="0033A0"/>
      </a:accent1>
      <a:accent2>
        <a:srgbClr val="E3E829"/>
      </a:accent2>
      <a:accent3>
        <a:srgbClr val="00AEC7"/>
      </a:accent3>
      <a:accent4>
        <a:srgbClr val="343434"/>
      </a:accent4>
      <a:accent5>
        <a:srgbClr val="CDCDCD"/>
      </a:accent5>
      <a:accent6>
        <a:srgbClr val="E9E9E9"/>
      </a:accent6>
      <a:hlink>
        <a:srgbClr val="FFFFFF"/>
      </a:hlink>
      <a:folHlink>
        <a:srgbClr val="ED8B0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76FD1FF2-C750-B346-8DFF-40D60377E5B6}"/>
    </a:ext>
  </a:extLst>
</a:theme>
</file>

<file path=ppt/theme/theme17.xml><?xml version="1.0" encoding="utf-8"?>
<a:theme xmlns:a="http://schemas.openxmlformats.org/drawingml/2006/main" name="CIERRE BLANCO">
  <a:themeElements>
    <a:clrScheme name="SURA 1">
      <a:dk1>
        <a:srgbClr val="656867"/>
      </a:dk1>
      <a:lt1>
        <a:sysClr val="window" lastClr="FFFFFF"/>
      </a:lt1>
      <a:dk2>
        <a:srgbClr val="000000"/>
      </a:dk2>
      <a:lt2>
        <a:srgbClr val="4EC3E0"/>
      </a:lt2>
      <a:accent1>
        <a:srgbClr val="0033A0"/>
      </a:accent1>
      <a:accent2>
        <a:srgbClr val="E3E829"/>
      </a:accent2>
      <a:accent3>
        <a:srgbClr val="00AEC7"/>
      </a:accent3>
      <a:accent4>
        <a:srgbClr val="343434"/>
      </a:accent4>
      <a:accent5>
        <a:srgbClr val="CDCDCD"/>
      </a:accent5>
      <a:accent6>
        <a:srgbClr val="E9E9E9"/>
      </a:accent6>
      <a:hlink>
        <a:srgbClr val="FFFFFF"/>
      </a:hlink>
      <a:folHlink>
        <a:srgbClr val="ED8B0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69A023BA-3B80-224C-91E4-5C9204224EF5}"/>
    </a:ext>
  </a:extLst>
</a:theme>
</file>

<file path=ppt/theme/theme18.xml><?xml version="1.0" encoding="utf-8"?>
<a:theme xmlns:a="http://schemas.openxmlformats.org/drawingml/2006/main" name="CIERRE AZUL">
  <a:themeElements>
    <a:clrScheme name="SURA 1">
      <a:dk1>
        <a:srgbClr val="656867"/>
      </a:dk1>
      <a:lt1>
        <a:sysClr val="window" lastClr="FFFFFF"/>
      </a:lt1>
      <a:dk2>
        <a:srgbClr val="000000"/>
      </a:dk2>
      <a:lt2>
        <a:srgbClr val="4EC3E0"/>
      </a:lt2>
      <a:accent1>
        <a:srgbClr val="0033A0"/>
      </a:accent1>
      <a:accent2>
        <a:srgbClr val="E3E829"/>
      </a:accent2>
      <a:accent3>
        <a:srgbClr val="00AEC7"/>
      </a:accent3>
      <a:accent4>
        <a:srgbClr val="343434"/>
      </a:accent4>
      <a:accent5>
        <a:srgbClr val="CDCDCD"/>
      </a:accent5>
      <a:accent6>
        <a:srgbClr val="E9E9E9"/>
      </a:accent6>
      <a:hlink>
        <a:srgbClr val="FFFFFF"/>
      </a:hlink>
      <a:folHlink>
        <a:srgbClr val="ED8B0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7C878AB0-CA85-0945-B0F7-61DFE974AD2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AGENDA BLANCA">
  <a:themeElements>
    <a:clrScheme name="SURA">
      <a:dk1>
        <a:srgbClr val="656867"/>
      </a:dk1>
      <a:lt1>
        <a:sysClr val="window" lastClr="FFFFFF"/>
      </a:lt1>
      <a:dk2>
        <a:srgbClr val="768692"/>
      </a:dk2>
      <a:lt2>
        <a:srgbClr val="C7C9C7"/>
      </a:lt2>
      <a:accent1>
        <a:srgbClr val="0033A0"/>
      </a:accent1>
      <a:accent2>
        <a:srgbClr val="E3E829"/>
      </a:accent2>
      <a:accent3>
        <a:srgbClr val="00AEC7"/>
      </a:accent3>
      <a:accent4>
        <a:srgbClr val="707372"/>
      </a:accent4>
      <a:accent5>
        <a:srgbClr val="ED8B00"/>
      </a:accent5>
      <a:accent6>
        <a:srgbClr val="78BE20"/>
      </a:accent6>
      <a:hlink>
        <a:srgbClr val="4EC3FF"/>
      </a:hlink>
      <a:folHlink>
        <a:srgbClr val="F9423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3B4187CB-186C-A145-9A00-FEF410F94C61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AGENDA AZUL">
  <a:themeElements>
    <a:clrScheme name="SURA">
      <a:dk1>
        <a:srgbClr val="656867"/>
      </a:dk1>
      <a:lt1>
        <a:sysClr val="window" lastClr="FFFFFF"/>
      </a:lt1>
      <a:dk2>
        <a:srgbClr val="768692"/>
      </a:dk2>
      <a:lt2>
        <a:srgbClr val="C7C9C7"/>
      </a:lt2>
      <a:accent1>
        <a:srgbClr val="0033A0"/>
      </a:accent1>
      <a:accent2>
        <a:srgbClr val="E3E829"/>
      </a:accent2>
      <a:accent3>
        <a:srgbClr val="00AEC7"/>
      </a:accent3>
      <a:accent4>
        <a:srgbClr val="707372"/>
      </a:accent4>
      <a:accent5>
        <a:srgbClr val="ED8B00"/>
      </a:accent5>
      <a:accent6>
        <a:srgbClr val="78BE20"/>
      </a:accent6>
      <a:hlink>
        <a:srgbClr val="4EC3FF"/>
      </a:hlink>
      <a:folHlink>
        <a:srgbClr val="F9423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7DF95AE0-BE20-054A-9368-F5E5FCE963A8}"/>
    </a:ext>
  </a:extLst>
</a:theme>
</file>

<file path=ppt/theme/theme4.xml><?xml version="1.0" encoding="utf-8"?>
<a:theme xmlns:a="http://schemas.openxmlformats.org/drawingml/2006/main" name="INTERIOR BLANCO">
  <a:themeElements>
    <a:clrScheme name="SURA">
      <a:dk1>
        <a:srgbClr val="656867"/>
      </a:dk1>
      <a:lt1>
        <a:sysClr val="window" lastClr="FFFFFF"/>
      </a:lt1>
      <a:dk2>
        <a:srgbClr val="768692"/>
      </a:dk2>
      <a:lt2>
        <a:srgbClr val="C7C9C7"/>
      </a:lt2>
      <a:accent1>
        <a:srgbClr val="0033A0"/>
      </a:accent1>
      <a:accent2>
        <a:srgbClr val="E3E829"/>
      </a:accent2>
      <a:accent3>
        <a:srgbClr val="00AEC7"/>
      </a:accent3>
      <a:accent4>
        <a:srgbClr val="707372"/>
      </a:accent4>
      <a:accent5>
        <a:srgbClr val="ED8B00"/>
      </a:accent5>
      <a:accent6>
        <a:srgbClr val="78BE20"/>
      </a:accent6>
      <a:hlink>
        <a:srgbClr val="4EC3FF"/>
      </a:hlink>
      <a:folHlink>
        <a:srgbClr val="F9423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18822D04-4C1B-5246-9589-110DBF7C58C6}"/>
    </a:ext>
  </a:extLst>
</a:theme>
</file>

<file path=ppt/theme/theme5.xml><?xml version="1.0" encoding="utf-8"?>
<a:theme xmlns:a="http://schemas.openxmlformats.org/drawingml/2006/main" name="INTERIO AZUL - 25% BLANCA">
  <a:themeElements>
    <a:clrScheme name="SURA">
      <a:dk1>
        <a:srgbClr val="656867"/>
      </a:dk1>
      <a:lt1>
        <a:sysClr val="window" lastClr="FFFFFF"/>
      </a:lt1>
      <a:dk2>
        <a:srgbClr val="768692"/>
      </a:dk2>
      <a:lt2>
        <a:srgbClr val="C7C9C7"/>
      </a:lt2>
      <a:accent1>
        <a:srgbClr val="0033A0"/>
      </a:accent1>
      <a:accent2>
        <a:srgbClr val="E3E829"/>
      </a:accent2>
      <a:accent3>
        <a:srgbClr val="00AEC7"/>
      </a:accent3>
      <a:accent4>
        <a:srgbClr val="707372"/>
      </a:accent4>
      <a:accent5>
        <a:srgbClr val="ED8B00"/>
      </a:accent5>
      <a:accent6>
        <a:srgbClr val="78BE20"/>
      </a:accent6>
      <a:hlink>
        <a:srgbClr val="4EC3FF"/>
      </a:hlink>
      <a:folHlink>
        <a:srgbClr val="F9423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2C487E5D-A81A-7E4C-BE98-A7BEB38F0E24}"/>
    </a:ext>
  </a:extLst>
</a:theme>
</file>

<file path=ppt/theme/theme6.xml><?xml version="1.0" encoding="utf-8"?>
<a:theme xmlns:a="http://schemas.openxmlformats.org/drawingml/2006/main" name="INTERIOR AZUL - 50% BLANCA">
  <a:themeElements>
    <a:clrScheme name="SURA">
      <a:dk1>
        <a:srgbClr val="656867"/>
      </a:dk1>
      <a:lt1>
        <a:sysClr val="window" lastClr="FFFFFF"/>
      </a:lt1>
      <a:dk2>
        <a:srgbClr val="768692"/>
      </a:dk2>
      <a:lt2>
        <a:srgbClr val="C7C9C7"/>
      </a:lt2>
      <a:accent1>
        <a:srgbClr val="0033A0"/>
      </a:accent1>
      <a:accent2>
        <a:srgbClr val="E3E829"/>
      </a:accent2>
      <a:accent3>
        <a:srgbClr val="00AEC7"/>
      </a:accent3>
      <a:accent4>
        <a:srgbClr val="707372"/>
      </a:accent4>
      <a:accent5>
        <a:srgbClr val="ED8B00"/>
      </a:accent5>
      <a:accent6>
        <a:srgbClr val="78BE20"/>
      </a:accent6>
      <a:hlink>
        <a:srgbClr val="4EC3FF"/>
      </a:hlink>
      <a:folHlink>
        <a:srgbClr val="F9423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9B3F1847-3F0E-C54B-8C36-C18242AC627D}"/>
    </a:ext>
  </a:extLst>
</a:theme>
</file>

<file path=ppt/theme/theme7.xml><?xml version="1.0" encoding="utf-8"?>
<a:theme xmlns:a="http://schemas.openxmlformats.org/drawingml/2006/main" name="INTERIOR AZUL - 75% BLANCA">
  <a:themeElements>
    <a:clrScheme name="SURA">
      <a:dk1>
        <a:srgbClr val="656867"/>
      </a:dk1>
      <a:lt1>
        <a:sysClr val="window" lastClr="FFFFFF"/>
      </a:lt1>
      <a:dk2>
        <a:srgbClr val="768692"/>
      </a:dk2>
      <a:lt2>
        <a:srgbClr val="C7C9C7"/>
      </a:lt2>
      <a:accent1>
        <a:srgbClr val="0033A0"/>
      </a:accent1>
      <a:accent2>
        <a:srgbClr val="E3E829"/>
      </a:accent2>
      <a:accent3>
        <a:srgbClr val="00AEC7"/>
      </a:accent3>
      <a:accent4>
        <a:srgbClr val="707372"/>
      </a:accent4>
      <a:accent5>
        <a:srgbClr val="ED8B00"/>
      </a:accent5>
      <a:accent6>
        <a:srgbClr val="78BE20"/>
      </a:accent6>
      <a:hlink>
        <a:srgbClr val="4EC3FF"/>
      </a:hlink>
      <a:folHlink>
        <a:srgbClr val="F9423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7D373CDA-4FD5-0B43-B8B1-4FD7ED9E1495}"/>
    </a:ext>
  </a:extLst>
</a:theme>
</file>

<file path=ppt/theme/theme8.xml><?xml version="1.0" encoding="utf-8"?>
<a:theme xmlns:a="http://schemas.openxmlformats.org/drawingml/2006/main" name="INTERIOR BLANCA - 25% AZUL">
  <a:themeElements>
    <a:clrScheme name="SURA">
      <a:dk1>
        <a:srgbClr val="656867"/>
      </a:dk1>
      <a:lt1>
        <a:sysClr val="window" lastClr="FFFFFF"/>
      </a:lt1>
      <a:dk2>
        <a:srgbClr val="768692"/>
      </a:dk2>
      <a:lt2>
        <a:srgbClr val="C7C9C7"/>
      </a:lt2>
      <a:accent1>
        <a:srgbClr val="0033A0"/>
      </a:accent1>
      <a:accent2>
        <a:srgbClr val="E3E829"/>
      </a:accent2>
      <a:accent3>
        <a:srgbClr val="00AEC7"/>
      </a:accent3>
      <a:accent4>
        <a:srgbClr val="707372"/>
      </a:accent4>
      <a:accent5>
        <a:srgbClr val="ED8B00"/>
      </a:accent5>
      <a:accent6>
        <a:srgbClr val="78BE20"/>
      </a:accent6>
      <a:hlink>
        <a:srgbClr val="4EC3FF"/>
      </a:hlink>
      <a:folHlink>
        <a:srgbClr val="F9423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4ED72BEE-160C-4040-93CE-A4ADD57AE6D6}"/>
    </a:ext>
  </a:extLst>
</a:theme>
</file>

<file path=ppt/theme/theme9.xml><?xml version="1.0" encoding="utf-8"?>
<a:theme xmlns:a="http://schemas.openxmlformats.org/drawingml/2006/main" name="INTERIOR BLANCA - 50% AZUL">
  <a:themeElements>
    <a:clrScheme name="SURA">
      <a:dk1>
        <a:srgbClr val="656867"/>
      </a:dk1>
      <a:lt1>
        <a:sysClr val="window" lastClr="FFFFFF"/>
      </a:lt1>
      <a:dk2>
        <a:srgbClr val="768692"/>
      </a:dk2>
      <a:lt2>
        <a:srgbClr val="C7C9C7"/>
      </a:lt2>
      <a:accent1>
        <a:srgbClr val="0033A0"/>
      </a:accent1>
      <a:accent2>
        <a:srgbClr val="E3E829"/>
      </a:accent2>
      <a:accent3>
        <a:srgbClr val="00AEC7"/>
      </a:accent3>
      <a:accent4>
        <a:srgbClr val="707372"/>
      </a:accent4>
      <a:accent5>
        <a:srgbClr val="ED8B00"/>
      </a:accent5>
      <a:accent6>
        <a:srgbClr val="78BE20"/>
      </a:accent6>
      <a:hlink>
        <a:srgbClr val="4EC3FF"/>
      </a:hlink>
      <a:folHlink>
        <a:srgbClr val="F9423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BBFAD560-52F6-4646-8183-E792D663210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672510A41D2FA47BE55C81C97A929F2" ma:contentTypeVersion="4" ma:contentTypeDescription="Crear nuevo documento." ma:contentTypeScope="" ma:versionID="536990b65c9f1a0b14a70487d4219f71">
  <xsd:schema xmlns:xsd="http://www.w3.org/2001/XMLSchema" xmlns:xs="http://www.w3.org/2001/XMLSchema" xmlns:p="http://schemas.microsoft.com/office/2006/metadata/properties" xmlns:ns2="45503554-4179-40e3-98ea-5d1a417fb7ad" targetNamespace="http://schemas.microsoft.com/office/2006/metadata/properties" ma:root="true" ma:fieldsID="0091fa595b6f385b5ff7456333472a58" ns2:_="">
    <xsd:import namespace="45503554-4179-40e3-98ea-5d1a417fb7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503554-4179-40e3-98ea-5d1a417fb7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B6350D3-7A30-46F1-A5AE-41ADA6A952BB}">
  <ds:schemaRefs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288d92c2-6d46-4f76-abae-6e9330d04252"/>
    <ds:schemaRef ds:uri="http://purl.org/dc/elements/1.1/"/>
    <ds:schemaRef ds:uri="http://purl.org/dc/terms/"/>
    <ds:schemaRef ds:uri="96d4d0e5-fdc0-413e-84b4-8dbd75c93bf0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7D0B34E-2B94-4527-B64D-3AC81D4E9EBA}"/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1.SUR_template SEGUROS_102417.potx</Template>
  <TotalTime>81959</TotalTime>
  <Words>814</Words>
  <Application>Microsoft Office PowerPoint</Application>
  <PresentationFormat>Custom</PresentationFormat>
  <Paragraphs>180</Paragraphs>
  <Slides>23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23</vt:i4>
      </vt:variant>
    </vt:vector>
  </HeadingPairs>
  <TitlesOfParts>
    <vt:vector size="48" baseType="lpstr">
      <vt:lpstr>ＭＳ Ｐゴシック</vt:lpstr>
      <vt:lpstr>Arial</vt:lpstr>
      <vt:lpstr>ArialMT</vt:lpstr>
      <vt:lpstr>Calibri</vt:lpstr>
      <vt:lpstr>Lucida Grande</vt:lpstr>
      <vt:lpstr>Times New Roman</vt:lpstr>
      <vt:lpstr>Wingdings</vt:lpstr>
      <vt:lpstr>SUR_template GRUPO</vt:lpstr>
      <vt:lpstr>AGENDA BLANCA</vt:lpstr>
      <vt:lpstr>AGENDA AZUL</vt:lpstr>
      <vt:lpstr>INTERIOR BLANCO</vt:lpstr>
      <vt:lpstr>INTERIO AZUL - 25% BLANCA</vt:lpstr>
      <vt:lpstr>INTERIOR AZUL - 50% BLANCA</vt:lpstr>
      <vt:lpstr>INTERIOR AZUL - 75% BLANCA</vt:lpstr>
      <vt:lpstr>INTERIOR BLANCA - 25% AZUL</vt:lpstr>
      <vt:lpstr>INTERIOR BLANCA - 50% AZUL</vt:lpstr>
      <vt:lpstr>INTERIOR BLANCA - 75% AZUL</vt:lpstr>
      <vt:lpstr>INTERIOR AZUL</vt:lpstr>
      <vt:lpstr>GRAFICOS</vt:lpstr>
      <vt:lpstr>BIOGRAFIA</vt:lpstr>
      <vt:lpstr>OTRAS </vt:lpstr>
      <vt:lpstr>CORTINILLA BLANCA</vt:lpstr>
      <vt:lpstr>CORTINILLA AZUL</vt:lpstr>
      <vt:lpstr>CIERRE BLANCO</vt:lpstr>
      <vt:lpstr>CIERRE AZUL</vt:lpstr>
      <vt:lpstr>Índice de desenlaces  Cáncer de mama</vt:lpstr>
      <vt:lpstr>Tabla de contenido</vt:lpstr>
      <vt:lpstr>INTRODUCCION</vt:lpstr>
      <vt:lpstr>DEFINICIÓN INICIAL DE VARIABLES (FACTORES DE RIESGO) </vt:lpstr>
      <vt:lpstr>DEFINICIÓN INICIAL DE VARIABLES (FACTORES DE RIESGO) </vt:lpstr>
      <vt:lpstr>PROCESO DE BÚSQUEDA DE LA INFORMACIÓN</vt:lpstr>
      <vt:lpstr>POBLACIÓN OBJETIVO</vt:lpstr>
      <vt:lpstr>Edad</vt:lpstr>
      <vt:lpstr>Antecedentes Familiares de cáncer de mama </vt:lpstr>
      <vt:lpstr>Raza Blanca</vt:lpstr>
      <vt:lpstr>Indicador de menopausia</vt:lpstr>
      <vt:lpstr>Desenlace de cáncer de Mama según negocio</vt:lpstr>
      <vt:lpstr>Variables categóricas</vt:lpstr>
      <vt:lpstr>Variables numéricas</vt:lpstr>
      <vt:lpstr>Estimación del modelo con todas las variables</vt:lpstr>
      <vt:lpstr>Estimación del modelo con todas las variables</vt:lpstr>
      <vt:lpstr>Efectos marginales en probabilidad</vt:lpstr>
      <vt:lpstr>Especificaciones del modelo final</vt:lpstr>
      <vt:lpstr>Especificaciones del modelo final</vt:lpstr>
      <vt:lpstr>Selección del mejor modelo</vt:lpstr>
      <vt:lpstr>Calibración por Modelo </vt:lpstr>
      <vt:lpstr>Calibración por Modelo 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 </cp:lastModifiedBy>
  <cp:revision>276</cp:revision>
  <dcterms:created xsi:type="dcterms:W3CDTF">2017-10-20T21:08:35Z</dcterms:created>
  <dcterms:modified xsi:type="dcterms:W3CDTF">2024-04-18T22:15:09Z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0x0101003672510A41D2FA47BE55C81C97A929F2</vt:lpwstr>
  </property>
</Properties>
</file>